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5.xml"/>
  <Override ContentType="application/vnd.openxmlformats-officedocument.presentationml.notesSlide+xml" PartName="/ppt/notesSlides/notesSlide19.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22.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23.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showSpecialPlsOnTitleSld="0">
  <p:sldMasterIdLst>
    <p:sldMasterId id="2147483648"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Lst>
  <p:sldSz cy="6858000" cx="12192000"/>
  <p:notesSz cx="7102475" cy="9388475"/>
  <p:embeddedFontLst>
    <p:embeddedFont>
      <p:font typeface="Arial Narrow"/>
      <p:regular r:id="rId32"/>
      <p:bold r:id="rId33"/>
      <p:italic r:id="rId34"/>
      <p:boldItalic r:id="rId35"/>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pos="3840">
          <p15:clr>
            <a:srgbClr val="A4A3A4"/>
          </p15:clr>
        </p15:guide>
        <p15:guide id="2" orient="horz" pos="2160">
          <p15:clr>
            <a:srgbClr val="A4A3A4"/>
          </p15:clr>
        </p15:guide>
      </p15:sldGuideLst>
    </p:ext>
    <p:ext uri="http://customooxmlschemas.google.com/">
      <go:slidesCustomData xmlns:go="http://customooxmlschemas.google.com/" r:id="rId36" roundtripDataSignature="AMtx7mg2SX5I2o8Hx5Ue9kiQzFEXJwinD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623C80A9-4D2A-43F7-9523-5F26731D1449}">
  <a:tblStyle styleId="{623C80A9-4D2A-43F7-9523-5F26731D1449}" styleName="Table_0">
    <a:wholeTbl>
      <a:tcTxStyle b="off" i="off">
        <a:font>
          <a:latin typeface="Arial"/>
          <a:ea typeface="Arial"/>
          <a:cs typeface="Arial"/>
        </a:font>
        <a:srgbClr val="000000"/>
      </a:tcTxStyle>
      <a:tcStyle>
        <a:tcBdr>
          <a:left>
            <a:ln cap="flat" cmpd="sng" w="9525">
              <a:solidFill>
                <a:srgbClr val="9E9E9E"/>
              </a:solidFill>
              <a:prstDash val="solid"/>
              <a:round/>
              <a:headEnd len="sm" w="sm" type="none"/>
              <a:tailEnd len="sm" w="sm" type="none"/>
            </a:ln>
          </a:left>
          <a:right>
            <a:ln cap="flat" cmpd="sng" w="9525">
              <a:solidFill>
                <a:srgbClr val="9E9E9E"/>
              </a:solidFill>
              <a:prstDash val="solid"/>
              <a:round/>
              <a:headEnd len="sm" w="sm" type="none"/>
              <a:tailEnd len="sm" w="sm" type="none"/>
            </a:ln>
          </a:right>
          <a:top>
            <a:ln cap="flat" cmpd="sng" w="9525">
              <a:solidFill>
                <a:srgbClr val="9E9E9E"/>
              </a:solidFill>
              <a:prstDash val="solid"/>
              <a:round/>
              <a:headEnd len="sm" w="sm" type="none"/>
              <a:tailEnd len="sm" w="sm" type="none"/>
            </a:ln>
          </a:top>
          <a:bottom>
            <a:ln cap="flat" cmpd="sng" w="9525">
              <a:solidFill>
                <a:srgbClr val="9E9E9E"/>
              </a:solidFill>
              <a:prstDash val="solid"/>
              <a:round/>
              <a:headEnd len="sm" w="sm" type="none"/>
              <a:tailEnd len="sm" w="sm" type="none"/>
            </a:ln>
          </a:bottom>
          <a:insideH>
            <a:ln cap="flat" cmpd="sng" w="9525">
              <a:solidFill>
                <a:srgbClr val="9E9E9E"/>
              </a:solidFill>
              <a:prstDash val="solid"/>
              <a:round/>
              <a:headEnd len="sm" w="sm" type="none"/>
              <a:tailEnd len="sm" w="sm" type="none"/>
            </a:ln>
          </a:insideH>
          <a:insideV>
            <a:ln cap="flat" cmpd="sng" w="9525">
              <a:solidFill>
                <a:srgbClr val="9E9E9E"/>
              </a:solidFill>
              <a:prstDash val="solid"/>
              <a:round/>
              <a:headEnd len="sm" w="sm" type="none"/>
              <a:tailEnd len="sm" w="sm" type="none"/>
            </a:ln>
          </a:insideV>
        </a:tcBdr>
      </a:tcStyle>
    </a:wholeTbl>
    <a:band1H>
      <a:tcTxStyle b="off" i="off"/>
    </a:band1H>
    <a:band2H>
      <a:tcTxStyle b="off" i="off"/>
    </a:band2H>
    <a:band1V>
      <a:tcTxStyle b="off" i="off"/>
    </a:band1V>
    <a:band2V>
      <a:tcTxStyle b="off" i="off"/>
    </a:band2V>
    <a:lastCol>
      <a:tcTxStyle b="off" i="off"/>
    </a:lastCol>
    <a:firstCol>
      <a:tcTxStyle b="off" i="off"/>
    </a:firstCol>
    <a:lastRow>
      <a:tcTxStyle b="off" i="off"/>
    </a:lastRow>
    <a:seCell>
      <a:tcTxStyle b="off" i="off"/>
    </a:seCell>
    <a:swCell>
      <a:tcTxStyle b="off" i="off"/>
    </a:swCell>
    <a:firstRow>
      <a:tcTxStyle b="off" i="off"/>
    </a:firstRow>
    <a:neCell>
      <a:tcTxStyle b="off" i="off"/>
    </a:neCell>
    <a:nwCell>
      <a:tcTxStyle b="off" i="off"/>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840"/>
        <p:guide pos="2160" orient="horz"/>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4.xml"/><Relationship Id="rId22" Type="http://schemas.openxmlformats.org/officeDocument/2006/relationships/slide" Target="slides/slide16.xml"/><Relationship Id="rId21" Type="http://schemas.openxmlformats.org/officeDocument/2006/relationships/slide" Target="slides/slide15.xml"/><Relationship Id="rId24" Type="http://schemas.openxmlformats.org/officeDocument/2006/relationships/slide" Target="slides/slide18.xml"/><Relationship Id="rId23" Type="http://schemas.openxmlformats.org/officeDocument/2006/relationships/slide" Target="slides/slide1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26" Type="http://schemas.openxmlformats.org/officeDocument/2006/relationships/slide" Target="slides/slide20.xml"/><Relationship Id="rId25" Type="http://schemas.openxmlformats.org/officeDocument/2006/relationships/slide" Target="slides/slide19.xml"/><Relationship Id="rId28" Type="http://schemas.openxmlformats.org/officeDocument/2006/relationships/slide" Target="slides/slide22.xml"/><Relationship Id="rId27" Type="http://schemas.openxmlformats.org/officeDocument/2006/relationships/slide" Target="slides/slide21.xml"/><Relationship Id="rId5" Type="http://schemas.openxmlformats.org/officeDocument/2006/relationships/slideMaster" Target="slideMasters/slideMaster1.xml"/><Relationship Id="rId6" Type="http://schemas.openxmlformats.org/officeDocument/2006/relationships/notesMaster" Target="notesMasters/notesMaster1.xml"/><Relationship Id="rId29" Type="http://schemas.openxmlformats.org/officeDocument/2006/relationships/slide" Target="slides/slide23.xml"/><Relationship Id="rId7" Type="http://schemas.openxmlformats.org/officeDocument/2006/relationships/slide" Target="slides/slide1.xml"/><Relationship Id="rId8" Type="http://schemas.openxmlformats.org/officeDocument/2006/relationships/slide" Target="slides/slide2.xml"/><Relationship Id="rId31" Type="http://schemas.openxmlformats.org/officeDocument/2006/relationships/slide" Target="slides/slide25.xml"/><Relationship Id="rId30" Type="http://schemas.openxmlformats.org/officeDocument/2006/relationships/slide" Target="slides/slide24.xml"/><Relationship Id="rId11" Type="http://schemas.openxmlformats.org/officeDocument/2006/relationships/slide" Target="slides/slide5.xml"/><Relationship Id="rId33" Type="http://schemas.openxmlformats.org/officeDocument/2006/relationships/font" Target="fonts/ArialNarrow-bold.fntdata"/><Relationship Id="rId10" Type="http://schemas.openxmlformats.org/officeDocument/2006/relationships/slide" Target="slides/slide4.xml"/><Relationship Id="rId32" Type="http://schemas.openxmlformats.org/officeDocument/2006/relationships/font" Target="fonts/ArialNarrow-regular.fntdata"/><Relationship Id="rId13" Type="http://schemas.openxmlformats.org/officeDocument/2006/relationships/slide" Target="slides/slide7.xml"/><Relationship Id="rId35" Type="http://schemas.openxmlformats.org/officeDocument/2006/relationships/font" Target="fonts/ArialNarrow-boldItalic.fntdata"/><Relationship Id="rId12" Type="http://schemas.openxmlformats.org/officeDocument/2006/relationships/slide" Target="slides/slide6.xml"/><Relationship Id="rId34" Type="http://schemas.openxmlformats.org/officeDocument/2006/relationships/font" Target="fonts/ArialNarrow-italic.fntdata"/><Relationship Id="rId15" Type="http://schemas.openxmlformats.org/officeDocument/2006/relationships/slide" Target="slides/slide9.xml"/><Relationship Id="rId14" Type="http://schemas.openxmlformats.org/officeDocument/2006/relationships/slide" Target="slides/slide8.xml"/><Relationship Id="rId36" Type="http://customschemas.google.com/relationships/presentationmetadata" Target="metadata"/><Relationship Id="rId17" Type="http://schemas.openxmlformats.org/officeDocument/2006/relationships/slide" Target="slides/slide11.xml"/><Relationship Id="rId16" Type="http://schemas.openxmlformats.org/officeDocument/2006/relationships/slide" Target="slides/slide10.xml"/><Relationship Id="rId19" Type="http://schemas.openxmlformats.org/officeDocument/2006/relationships/slide" Target="slides/slide13.xml"/><Relationship Id="rId18"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1" y="1"/>
            <a:ext cx="3077739" cy="471054"/>
          </a:xfrm>
          <a:prstGeom prst="rect">
            <a:avLst/>
          </a:prstGeom>
          <a:noFill/>
          <a:ln>
            <a:noFill/>
          </a:ln>
        </p:spPr>
        <p:txBody>
          <a:bodyPr anchorCtr="0" anchor="t" bIns="47075" lIns="94175" spcFirstLastPara="1" rIns="94175" wrap="square" tIns="47075">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4" name="Google Shape;4;n"/>
          <p:cNvSpPr txBox="1"/>
          <p:nvPr>
            <p:ph idx="10" type="dt"/>
          </p:nvPr>
        </p:nvSpPr>
        <p:spPr>
          <a:xfrm>
            <a:off x="4023094" y="1"/>
            <a:ext cx="3077739" cy="471054"/>
          </a:xfrm>
          <a:prstGeom prst="rect">
            <a:avLst/>
          </a:prstGeom>
          <a:noFill/>
          <a:ln>
            <a:noFill/>
          </a:ln>
        </p:spPr>
        <p:txBody>
          <a:bodyPr anchorCtr="0" anchor="t" bIns="47075" lIns="94175" spcFirstLastPara="1" rIns="94175" wrap="square" tIns="47075">
            <a:noAutofit/>
          </a:bodyPr>
          <a:lstStyle>
            <a:lvl1pPr lvl="0" marR="0" rtl="0" algn="r">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5" name="Google Shape;5;n"/>
          <p:cNvSpPr/>
          <p:nvPr>
            <p:ph idx="3" type="sldImg"/>
          </p:nvPr>
        </p:nvSpPr>
        <p:spPr>
          <a:xfrm>
            <a:off x="735013" y="1173163"/>
            <a:ext cx="5632450" cy="316865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710248" y="4518203"/>
            <a:ext cx="5681980" cy="3696713"/>
          </a:xfrm>
          <a:prstGeom prst="rect">
            <a:avLst/>
          </a:prstGeom>
          <a:noFill/>
          <a:ln>
            <a:noFill/>
          </a:ln>
        </p:spPr>
        <p:txBody>
          <a:bodyPr anchorCtr="0" anchor="t" bIns="47075" lIns="94175" spcFirstLastPara="1" rIns="94175" wrap="square" tIns="47075">
            <a:noAutofit/>
          </a:bodyPr>
          <a:lstStyle>
            <a:lvl1pPr indent="-228600" lvl="0" marL="457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1pPr>
            <a:lvl2pPr indent="-228600" lvl="1" marL="914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2pPr>
            <a:lvl3pPr indent="-228600" lvl="2" marL="1371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3pPr>
            <a:lvl4pPr indent="-228600" lvl="3" marL="1828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4pPr>
            <a:lvl5pPr indent="-228600" lvl="4" marL="22860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5pPr>
            <a:lvl6pPr indent="-228600" lvl="5" marL="2743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6pPr>
            <a:lvl7pPr indent="-228600" lvl="6" marL="3200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7pPr>
            <a:lvl8pPr indent="-228600" lvl="7" marL="3657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8pPr>
            <a:lvl9pPr indent="-228600" lvl="8" marL="4114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9pPr>
          </a:lstStyle>
          <a:p/>
        </p:txBody>
      </p:sp>
      <p:sp>
        <p:nvSpPr>
          <p:cNvPr id="7" name="Google Shape;7;n"/>
          <p:cNvSpPr txBox="1"/>
          <p:nvPr>
            <p:ph idx="11" type="ftr"/>
          </p:nvPr>
        </p:nvSpPr>
        <p:spPr>
          <a:xfrm>
            <a:off x="1" y="8917424"/>
            <a:ext cx="3077739" cy="471053"/>
          </a:xfrm>
          <a:prstGeom prst="rect">
            <a:avLst/>
          </a:prstGeom>
          <a:noFill/>
          <a:ln>
            <a:noFill/>
          </a:ln>
        </p:spPr>
        <p:txBody>
          <a:bodyPr anchorCtr="0" anchor="b" bIns="47075" lIns="94175" spcFirstLastPara="1" rIns="94175" wrap="square" tIns="47075">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8" name="Google Shape;8;n"/>
          <p:cNvSpPr txBox="1"/>
          <p:nvPr>
            <p:ph idx="12" type="sldNum"/>
          </p:nvPr>
        </p:nvSpPr>
        <p:spPr>
          <a:xfrm>
            <a:off x="4023094" y="8917424"/>
            <a:ext cx="3077739" cy="471053"/>
          </a:xfrm>
          <a:prstGeom prst="rect">
            <a:avLst/>
          </a:prstGeom>
          <a:noFill/>
          <a:ln>
            <a:noFill/>
          </a:ln>
        </p:spPr>
        <p:txBody>
          <a:bodyPr anchorCtr="0" anchor="b" bIns="47075" lIns="94175" spcFirstLastPara="1" rIns="94175" wrap="square" tIns="47075">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9" name="Shape 89"/>
        <p:cNvGrpSpPr/>
        <p:nvPr/>
      </p:nvGrpSpPr>
      <p:grpSpPr>
        <a:xfrm>
          <a:off x="0" y="0"/>
          <a:ext cx="0" cy="0"/>
          <a:chOff x="0" y="0"/>
          <a:chExt cx="0" cy="0"/>
        </a:xfrm>
      </p:grpSpPr>
      <p:sp>
        <p:nvSpPr>
          <p:cNvPr id="90" name="Google Shape;90;ge57731e064_0_945:notes"/>
          <p:cNvSpPr/>
          <p:nvPr>
            <p:ph idx="2" type="sldImg"/>
          </p:nvPr>
        </p:nvSpPr>
        <p:spPr>
          <a:xfrm>
            <a:off x="735013" y="1173163"/>
            <a:ext cx="5632500" cy="31686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91" name="Google Shape;91;ge57731e064_0_945:notes"/>
          <p:cNvSpPr txBox="1"/>
          <p:nvPr>
            <p:ph idx="1" type="body"/>
          </p:nvPr>
        </p:nvSpPr>
        <p:spPr>
          <a:xfrm>
            <a:off x="710248" y="4518203"/>
            <a:ext cx="5682000" cy="3696600"/>
          </a:xfrm>
          <a:prstGeom prst="rect">
            <a:avLst/>
          </a:prstGeom>
          <a:noFill/>
          <a:ln>
            <a:noFill/>
          </a:ln>
        </p:spPr>
        <p:txBody>
          <a:bodyPr anchorCtr="0" anchor="t" bIns="47075" lIns="94175" spcFirstLastPara="1" rIns="94175" wrap="square" tIns="47075">
            <a:noAutofit/>
          </a:bodyPr>
          <a:lstStyle/>
          <a:p>
            <a:pPr indent="0" lvl="0" marL="0" rtl="0" algn="l">
              <a:lnSpc>
                <a:spcPct val="100000"/>
              </a:lnSpc>
              <a:spcBef>
                <a:spcPts val="0"/>
              </a:spcBef>
              <a:spcAft>
                <a:spcPts val="0"/>
              </a:spcAft>
              <a:buSzPts val="1400"/>
              <a:buNone/>
            </a:pPr>
            <a:r>
              <a:t/>
            </a:r>
            <a:endParaRPr/>
          </a:p>
        </p:txBody>
      </p:sp>
      <p:sp>
        <p:nvSpPr>
          <p:cNvPr id="92" name="Google Shape;92;ge57731e064_0_945:notes"/>
          <p:cNvSpPr txBox="1"/>
          <p:nvPr>
            <p:ph idx="12" type="sldNum"/>
          </p:nvPr>
        </p:nvSpPr>
        <p:spPr>
          <a:xfrm>
            <a:off x="4023094" y="8917424"/>
            <a:ext cx="3077700" cy="471000"/>
          </a:xfrm>
          <a:prstGeom prst="rect">
            <a:avLst/>
          </a:prstGeom>
          <a:noFill/>
          <a:ln>
            <a:noFill/>
          </a:ln>
        </p:spPr>
        <p:txBody>
          <a:bodyPr anchorCtr="0" anchor="b" bIns="47075" lIns="94175" spcFirstLastPara="1" rIns="94175" wrap="square" tIns="47075">
            <a:noAutofit/>
          </a:bodyPr>
          <a:lstStyle/>
          <a:p>
            <a:pPr indent="0" lvl="0" marL="0" rtl="0" algn="r">
              <a:lnSpc>
                <a:spcPct val="100000"/>
              </a:lnSpc>
              <a:spcBef>
                <a:spcPts val="0"/>
              </a:spcBef>
              <a:spcAft>
                <a:spcPts val="0"/>
              </a:spcAft>
              <a:buSzPts val="1400"/>
              <a:buNone/>
            </a:pPr>
            <a:fld id="{00000000-1234-1234-1234-123412341234}" type="slidenum">
              <a:rPr lang="en-US">
                <a:solidFill>
                  <a:srgbClr val="000000"/>
                </a:solidFill>
              </a:rPr>
              <a:t>‹#›</a:t>
            </a:fld>
            <a:endParaRPr>
              <a:solidFill>
                <a:srgbClr val="000000"/>
              </a:solidFill>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5" name="Shape 175"/>
        <p:cNvGrpSpPr/>
        <p:nvPr/>
      </p:nvGrpSpPr>
      <p:grpSpPr>
        <a:xfrm>
          <a:off x="0" y="0"/>
          <a:ext cx="0" cy="0"/>
          <a:chOff x="0" y="0"/>
          <a:chExt cx="0" cy="0"/>
        </a:xfrm>
      </p:grpSpPr>
      <p:sp>
        <p:nvSpPr>
          <p:cNvPr id="176" name="Google Shape;176;g16c98092163_0_0:notes"/>
          <p:cNvSpPr/>
          <p:nvPr>
            <p:ph idx="2" type="sldImg"/>
          </p:nvPr>
        </p:nvSpPr>
        <p:spPr>
          <a:xfrm>
            <a:off x="735013" y="1173163"/>
            <a:ext cx="5632500" cy="31686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77" name="Google Shape;177;g16c98092163_0_0:notes"/>
          <p:cNvSpPr txBox="1"/>
          <p:nvPr>
            <p:ph idx="1" type="body"/>
          </p:nvPr>
        </p:nvSpPr>
        <p:spPr>
          <a:xfrm>
            <a:off x="710248" y="4518203"/>
            <a:ext cx="5682000" cy="3696600"/>
          </a:xfrm>
          <a:prstGeom prst="rect">
            <a:avLst/>
          </a:prstGeom>
          <a:noFill/>
          <a:ln>
            <a:noFill/>
          </a:ln>
        </p:spPr>
        <p:txBody>
          <a:bodyPr anchorCtr="0" anchor="t" bIns="47075" lIns="94175" spcFirstLastPara="1" rIns="94175" wrap="square" tIns="47075">
            <a:noAutofit/>
          </a:bodyPr>
          <a:lstStyle/>
          <a:p>
            <a:pPr indent="0" lvl="0" marL="0" rtl="0" algn="l">
              <a:lnSpc>
                <a:spcPct val="100000"/>
              </a:lnSpc>
              <a:spcBef>
                <a:spcPts val="0"/>
              </a:spcBef>
              <a:spcAft>
                <a:spcPts val="0"/>
              </a:spcAft>
              <a:buSzPts val="1400"/>
              <a:buNone/>
            </a:pPr>
            <a:r>
              <a:t/>
            </a:r>
            <a:endParaRPr/>
          </a:p>
        </p:txBody>
      </p:sp>
      <p:sp>
        <p:nvSpPr>
          <p:cNvPr id="178" name="Google Shape;178;g16c98092163_0_0:notes"/>
          <p:cNvSpPr txBox="1"/>
          <p:nvPr>
            <p:ph idx="12" type="sldNum"/>
          </p:nvPr>
        </p:nvSpPr>
        <p:spPr>
          <a:xfrm>
            <a:off x="4023094" y="8917424"/>
            <a:ext cx="3077700" cy="471000"/>
          </a:xfrm>
          <a:prstGeom prst="rect">
            <a:avLst/>
          </a:prstGeom>
          <a:noFill/>
          <a:ln>
            <a:noFill/>
          </a:ln>
        </p:spPr>
        <p:txBody>
          <a:bodyPr anchorCtr="0" anchor="b" bIns="47075" lIns="94175" spcFirstLastPara="1" rIns="94175" wrap="square" tIns="47075">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5" name="Shape 185"/>
        <p:cNvGrpSpPr/>
        <p:nvPr/>
      </p:nvGrpSpPr>
      <p:grpSpPr>
        <a:xfrm>
          <a:off x="0" y="0"/>
          <a:ext cx="0" cy="0"/>
          <a:chOff x="0" y="0"/>
          <a:chExt cx="0" cy="0"/>
        </a:xfrm>
      </p:grpSpPr>
      <p:sp>
        <p:nvSpPr>
          <p:cNvPr id="186" name="Google Shape;186;g16c98092163_0_91:notes"/>
          <p:cNvSpPr/>
          <p:nvPr>
            <p:ph idx="2" type="sldImg"/>
          </p:nvPr>
        </p:nvSpPr>
        <p:spPr>
          <a:xfrm>
            <a:off x="735013" y="1173163"/>
            <a:ext cx="5632500" cy="31686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87" name="Google Shape;187;g16c98092163_0_91:notes"/>
          <p:cNvSpPr txBox="1"/>
          <p:nvPr>
            <p:ph idx="1" type="body"/>
          </p:nvPr>
        </p:nvSpPr>
        <p:spPr>
          <a:xfrm>
            <a:off x="710248" y="4518203"/>
            <a:ext cx="5682000" cy="3696600"/>
          </a:xfrm>
          <a:prstGeom prst="rect">
            <a:avLst/>
          </a:prstGeom>
          <a:noFill/>
          <a:ln>
            <a:noFill/>
          </a:ln>
        </p:spPr>
        <p:txBody>
          <a:bodyPr anchorCtr="0" anchor="t" bIns="47075" lIns="94175" spcFirstLastPara="1" rIns="94175" wrap="square" tIns="47075">
            <a:noAutofit/>
          </a:bodyPr>
          <a:lstStyle/>
          <a:p>
            <a:pPr indent="0" lvl="0" marL="0" rtl="0" algn="l">
              <a:lnSpc>
                <a:spcPct val="100000"/>
              </a:lnSpc>
              <a:spcBef>
                <a:spcPts val="0"/>
              </a:spcBef>
              <a:spcAft>
                <a:spcPts val="0"/>
              </a:spcAft>
              <a:buSzPts val="1400"/>
              <a:buNone/>
            </a:pPr>
            <a:r>
              <a:t/>
            </a:r>
            <a:endParaRPr/>
          </a:p>
        </p:txBody>
      </p:sp>
      <p:sp>
        <p:nvSpPr>
          <p:cNvPr id="188" name="Google Shape;188;g16c98092163_0_91:notes"/>
          <p:cNvSpPr txBox="1"/>
          <p:nvPr>
            <p:ph idx="12" type="sldNum"/>
          </p:nvPr>
        </p:nvSpPr>
        <p:spPr>
          <a:xfrm>
            <a:off x="4023094" y="8917424"/>
            <a:ext cx="3077700" cy="471000"/>
          </a:xfrm>
          <a:prstGeom prst="rect">
            <a:avLst/>
          </a:prstGeom>
          <a:noFill/>
          <a:ln>
            <a:noFill/>
          </a:ln>
        </p:spPr>
        <p:txBody>
          <a:bodyPr anchorCtr="0" anchor="b" bIns="47075" lIns="94175" spcFirstLastPara="1" rIns="94175" wrap="square" tIns="47075">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5" name="Shape 195"/>
        <p:cNvGrpSpPr/>
        <p:nvPr/>
      </p:nvGrpSpPr>
      <p:grpSpPr>
        <a:xfrm>
          <a:off x="0" y="0"/>
          <a:ext cx="0" cy="0"/>
          <a:chOff x="0" y="0"/>
          <a:chExt cx="0" cy="0"/>
        </a:xfrm>
      </p:grpSpPr>
      <p:sp>
        <p:nvSpPr>
          <p:cNvPr id="196" name="Google Shape;196;g16c98092163_0_182:notes"/>
          <p:cNvSpPr/>
          <p:nvPr>
            <p:ph idx="2" type="sldImg"/>
          </p:nvPr>
        </p:nvSpPr>
        <p:spPr>
          <a:xfrm>
            <a:off x="735013" y="1173163"/>
            <a:ext cx="5632500" cy="31686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97" name="Google Shape;197;g16c98092163_0_182:notes"/>
          <p:cNvSpPr txBox="1"/>
          <p:nvPr>
            <p:ph idx="1" type="body"/>
          </p:nvPr>
        </p:nvSpPr>
        <p:spPr>
          <a:xfrm>
            <a:off x="710248" y="4518203"/>
            <a:ext cx="5682000" cy="3696600"/>
          </a:xfrm>
          <a:prstGeom prst="rect">
            <a:avLst/>
          </a:prstGeom>
          <a:noFill/>
          <a:ln>
            <a:noFill/>
          </a:ln>
        </p:spPr>
        <p:txBody>
          <a:bodyPr anchorCtr="0" anchor="t" bIns="47075" lIns="94175" spcFirstLastPara="1" rIns="94175" wrap="square" tIns="47075">
            <a:noAutofit/>
          </a:bodyPr>
          <a:lstStyle/>
          <a:p>
            <a:pPr indent="0" lvl="0" marL="0" rtl="0" algn="l">
              <a:lnSpc>
                <a:spcPct val="100000"/>
              </a:lnSpc>
              <a:spcBef>
                <a:spcPts val="0"/>
              </a:spcBef>
              <a:spcAft>
                <a:spcPts val="0"/>
              </a:spcAft>
              <a:buSzPts val="1400"/>
              <a:buNone/>
            </a:pPr>
            <a:r>
              <a:t/>
            </a:r>
            <a:endParaRPr/>
          </a:p>
        </p:txBody>
      </p:sp>
      <p:sp>
        <p:nvSpPr>
          <p:cNvPr id="198" name="Google Shape;198;g16c98092163_0_182:notes"/>
          <p:cNvSpPr txBox="1"/>
          <p:nvPr>
            <p:ph idx="12" type="sldNum"/>
          </p:nvPr>
        </p:nvSpPr>
        <p:spPr>
          <a:xfrm>
            <a:off x="4023094" y="8917424"/>
            <a:ext cx="3077700" cy="471000"/>
          </a:xfrm>
          <a:prstGeom prst="rect">
            <a:avLst/>
          </a:prstGeom>
          <a:noFill/>
          <a:ln>
            <a:noFill/>
          </a:ln>
        </p:spPr>
        <p:txBody>
          <a:bodyPr anchorCtr="0" anchor="b" bIns="47075" lIns="94175" spcFirstLastPara="1" rIns="94175" wrap="square" tIns="47075">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5" name="Shape 205"/>
        <p:cNvGrpSpPr/>
        <p:nvPr/>
      </p:nvGrpSpPr>
      <p:grpSpPr>
        <a:xfrm>
          <a:off x="0" y="0"/>
          <a:ext cx="0" cy="0"/>
          <a:chOff x="0" y="0"/>
          <a:chExt cx="0" cy="0"/>
        </a:xfrm>
      </p:grpSpPr>
      <p:sp>
        <p:nvSpPr>
          <p:cNvPr id="206" name="Google Shape;206;g16c98092163_0_282:notes"/>
          <p:cNvSpPr/>
          <p:nvPr>
            <p:ph idx="2" type="sldImg"/>
          </p:nvPr>
        </p:nvSpPr>
        <p:spPr>
          <a:xfrm>
            <a:off x="735013" y="1173163"/>
            <a:ext cx="5632500" cy="31686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07" name="Google Shape;207;g16c98092163_0_282:notes"/>
          <p:cNvSpPr txBox="1"/>
          <p:nvPr>
            <p:ph idx="1" type="body"/>
          </p:nvPr>
        </p:nvSpPr>
        <p:spPr>
          <a:xfrm>
            <a:off x="710248" y="4518203"/>
            <a:ext cx="5682000" cy="3696600"/>
          </a:xfrm>
          <a:prstGeom prst="rect">
            <a:avLst/>
          </a:prstGeom>
          <a:noFill/>
          <a:ln>
            <a:noFill/>
          </a:ln>
        </p:spPr>
        <p:txBody>
          <a:bodyPr anchorCtr="0" anchor="t" bIns="47075" lIns="94175" spcFirstLastPara="1" rIns="94175" wrap="square" tIns="47075">
            <a:noAutofit/>
          </a:bodyPr>
          <a:lstStyle/>
          <a:p>
            <a:pPr indent="0" lvl="0" marL="0" rtl="0" algn="l">
              <a:lnSpc>
                <a:spcPct val="100000"/>
              </a:lnSpc>
              <a:spcBef>
                <a:spcPts val="0"/>
              </a:spcBef>
              <a:spcAft>
                <a:spcPts val="0"/>
              </a:spcAft>
              <a:buSzPts val="1400"/>
              <a:buNone/>
            </a:pPr>
            <a:r>
              <a:t/>
            </a:r>
            <a:endParaRPr/>
          </a:p>
        </p:txBody>
      </p:sp>
      <p:sp>
        <p:nvSpPr>
          <p:cNvPr id="208" name="Google Shape;208;g16c98092163_0_282:notes"/>
          <p:cNvSpPr txBox="1"/>
          <p:nvPr>
            <p:ph idx="12" type="sldNum"/>
          </p:nvPr>
        </p:nvSpPr>
        <p:spPr>
          <a:xfrm>
            <a:off x="4023094" y="8917424"/>
            <a:ext cx="3077700" cy="471000"/>
          </a:xfrm>
          <a:prstGeom prst="rect">
            <a:avLst/>
          </a:prstGeom>
          <a:noFill/>
          <a:ln>
            <a:noFill/>
          </a:ln>
        </p:spPr>
        <p:txBody>
          <a:bodyPr anchorCtr="0" anchor="b" bIns="47075" lIns="94175" spcFirstLastPara="1" rIns="94175" wrap="square" tIns="47075">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6" name="Shape 216"/>
        <p:cNvGrpSpPr/>
        <p:nvPr/>
      </p:nvGrpSpPr>
      <p:grpSpPr>
        <a:xfrm>
          <a:off x="0" y="0"/>
          <a:ext cx="0" cy="0"/>
          <a:chOff x="0" y="0"/>
          <a:chExt cx="0" cy="0"/>
        </a:xfrm>
      </p:grpSpPr>
      <p:sp>
        <p:nvSpPr>
          <p:cNvPr id="217" name="Google Shape;217;g16c98092163_0_374:notes"/>
          <p:cNvSpPr/>
          <p:nvPr>
            <p:ph idx="2" type="sldImg"/>
          </p:nvPr>
        </p:nvSpPr>
        <p:spPr>
          <a:xfrm>
            <a:off x="735013" y="1173163"/>
            <a:ext cx="5632500" cy="31686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18" name="Google Shape;218;g16c98092163_0_374:notes"/>
          <p:cNvSpPr txBox="1"/>
          <p:nvPr>
            <p:ph idx="1" type="body"/>
          </p:nvPr>
        </p:nvSpPr>
        <p:spPr>
          <a:xfrm>
            <a:off x="710248" y="4518203"/>
            <a:ext cx="5682000" cy="3696600"/>
          </a:xfrm>
          <a:prstGeom prst="rect">
            <a:avLst/>
          </a:prstGeom>
          <a:noFill/>
          <a:ln>
            <a:noFill/>
          </a:ln>
        </p:spPr>
        <p:txBody>
          <a:bodyPr anchorCtr="0" anchor="t" bIns="47075" lIns="94175" spcFirstLastPara="1" rIns="94175" wrap="square" tIns="47075">
            <a:noAutofit/>
          </a:bodyPr>
          <a:lstStyle/>
          <a:p>
            <a:pPr indent="0" lvl="0" marL="0" rtl="0" algn="l">
              <a:lnSpc>
                <a:spcPct val="100000"/>
              </a:lnSpc>
              <a:spcBef>
                <a:spcPts val="0"/>
              </a:spcBef>
              <a:spcAft>
                <a:spcPts val="0"/>
              </a:spcAft>
              <a:buSzPts val="1400"/>
              <a:buNone/>
            </a:pPr>
            <a:r>
              <a:t/>
            </a:r>
            <a:endParaRPr/>
          </a:p>
        </p:txBody>
      </p:sp>
      <p:sp>
        <p:nvSpPr>
          <p:cNvPr id="219" name="Google Shape;219;g16c98092163_0_374:notes"/>
          <p:cNvSpPr txBox="1"/>
          <p:nvPr>
            <p:ph idx="12" type="sldNum"/>
          </p:nvPr>
        </p:nvSpPr>
        <p:spPr>
          <a:xfrm>
            <a:off x="4023094" y="8917424"/>
            <a:ext cx="3077700" cy="471000"/>
          </a:xfrm>
          <a:prstGeom prst="rect">
            <a:avLst/>
          </a:prstGeom>
          <a:noFill/>
          <a:ln>
            <a:noFill/>
          </a:ln>
        </p:spPr>
        <p:txBody>
          <a:bodyPr anchorCtr="0" anchor="b" bIns="47075" lIns="94175" spcFirstLastPara="1" rIns="94175" wrap="square" tIns="47075">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7" name="Shape 227"/>
        <p:cNvGrpSpPr/>
        <p:nvPr/>
      </p:nvGrpSpPr>
      <p:grpSpPr>
        <a:xfrm>
          <a:off x="0" y="0"/>
          <a:ext cx="0" cy="0"/>
          <a:chOff x="0" y="0"/>
          <a:chExt cx="0" cy="0"/>
        </a:xfrm>
      </p:grpSpPr>
      <p:sp>
        <p:nvSpPr>
          <p:cNvPr id="228" name="Google Shape;228;g16c98092163_0_466:notes"/>
          <p:cNvSpPr/>
          <p:nvPr>
            <p:ph idx="2" type="sldImg"/>
          </p:nvPr>
        </p:nvSpPr>
        <p:spPr>
          <a:xfrm>
            <a:off x="735013" y="1173163"/>
            <a:ext cx="5632500" cy="31686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29" name="Google Shape;229;g16c98092163_0_466:notes"/>
          <p:cNvSpPr txBox="1"/>
          <p:nvPr>
            <p:ph idx="1" type="body"/>
          </p:nvPr>
        </p:nvSpPr>
        <p:spPr>
          <a:xfrm>
            <a:off x="710248" y="4518203"/>
            <a:ext cx="5682000" cy="3696600"/>
          </a:xfrm>
          <a:prstGeom prst="rect">
            <a:avLst/>
          </a:prstGeom>
          <a:noFill/>
          <a:ln>
            <a:noFill/>
          </a:ln>
        </p:spPr>
        <p:txBody>
          <a:bodyPr anchorCtr="0" anchor="t" bIns="47075" lIns="94175" spcFirstLastPara="1" rIns="94175" wrap="square" tIns="47075">
            <a:noAutofit/>
          </a:bodyPr>
          <a:lstStyle/>
          <a:p>
            <a:pPr indent="0" lvl="0" marL="0" rtl="0" algn="l">
              <a:lnSpc>
                <a:spcPct val="100000"/>
              </a:lnSpc>
              <a:spcBef>
                <a:spcPts val="0"/>
              </a:spcBef>
              <a:spcAft>
                <a:spcPts val="0"/>
              </a:spcAft>
              <a:buSzPts val="1400"/>
              <a:buNone/>
            </a:pPr>
            <a:r>
              <a:t/>
            </a:r>
            <a:endParaRPr/>
          </a:p>
        </p:txBody>
      </p:sp>
      <p:sp>
        <p:nvSpPr>
          <p:cNvPr id="230" name="Google Shape;230;g16c98092163_0_466:notes"/>
          <p:cNvSpPr txBox="1"/>
          <p:nvPr>
            <p:ph idx="12" type="sldNum"/>
          </p:nvPr>
        </p:nvSpPr>
        <p:spPr>
          <a:xfrm>
            <a:off x="4023094" y="8917424"/>
            <a:ext cx="3077700" cy="471000"/>
          </a:xfrm>
          <a:prstGeom prst="rect">
            <a:avLst/>
          </a:prstGeom>
          <a:noFill/>
          <a:ln>
            <a:noFill/>
          </a:ln>
        </p:spPr>
        <p:txBody>
          <a:bodyPr anchorCtr="0" anchor="b" bIns="47075" lIns="94175" spcFirstLastPara="1" rIns="94175" wrap="square" tIns="47075">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8" name="Shape 238"/>
        <p:cNvGrpSpPr/>
        <p:nvPr/>
      </p:nvGrpSpPr>
      <p:grpSpPr>
        <a:xfrm>
          <a:off x="0" y="0"/>
          <a:ext cx="0" cy="0"/>
          <a:chOff x="0" y="0"/>
          <a:chExt cx="0" cy="0"/>
        </a:xfrm>
      </p:grpSpPr>
      <p:sp>
        <p:nvSpPr>
          <p:cNvPr id="239" name="Google Shape;239;g16c98092163_0_558:notes"/>
          <p:cNvSpPr/>
          <p:nvPr>
            <p:ph idx="2" type="sldImg"/>
          </p:nvPr>
        </p:nvSpPr>
        <p:spPr>
          <a:xfrm>
            <a:off x="735013" y="1173163"/>
            <a:ext cx="5632500" cy="31686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40" name="Google Shape;240;g16c98092163_0_558:notes"/>
          <p:cNvSpPr txBox="1"/>
          <p:nvPr>
            <p:ph idx="1" type="body"/>
          </p:nvPr>
        </p:nvSpPr>
        <p:spPr>
          <a:xfrm>
            <a:off x="710248" y="4518203"/>
            <a:ext cx="5682000" cy="3696600"/>
          </a:xfrm>
          <a:prstGeom prst="rect">
            <a:avLst/>
          </a:prstGeom>
          <a:noFill/>
          <a:ln>
            <a:noFill/>
          </a:ln>
        </p:spPr>
        <p:txBody>
          <a:bodyPr anchorCtr="0" anchor="t" bIns="47075" lIns="94175" spcFirstLastPara="1" rIns="94175" wrap="square" tIns="47075">
            <a:noAutofit/>
          </a:bodyPr>
          <a:lstStyle/>
          <a:p>
            <a:pPr indent="0" lvl="0" marL="0" rtl="0" algn="l">
              <a:lnSpc>
                <a:spcPct val="100000"/>
              </a:lnSpc>
              <a:spcBef>
                <a:spcPts val="0"/>
              </a:spcBef>
              <a:spcAft>
                <a:spcPts val="0"/>
              </a:spcAft>
              <a:buSzPts val="1400"/>
              <a:buNone/>
            </a:pPr>
            <a:r>
              <a:t/>
            </a:r>
            <a:endParaRPr/>
          </a:p>
        </p:txBody>
      </p:sp>
      <p:sp>
        <p:nvSpPr>
          <p:cNvPr id="241" name="Google Shape;241;g16c98092163_0_558:notes"/>
          <p:cNvSpPr txBox="1"/>
          <p:nvPr>
            <p:ph idx="12" type="sldNum"/>
          </p:nvPr>
        </p:nvSpPr>
        <p:spPr>
          <a:xfrm>
            <a:off x="4023094" y="8917424"/>
            <a:ext cx="3077700" cy="471000"/>
          </a:xfrm>
          <a:prstGeom prst="rect">
            <a:avLst/>
          </a:prstGeom>
          <a:noFill/>
          <a:ln>
            <a:noFill/>
          </a:ln>
        </p:spPr>
        <p:txBody>
          <a:bodyPr anchorCtr="0" anchor="b" bIns="47075" lIns="94175" spcFirstLastPara="1" rIns="94175" wrap="square" tIns="47075">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9" name="Shape 249"/>
        <p:cNvGrpSpPr/>
        <p:nvPr/>
      </p:nvGrpSpPr>
      <p:grpSpPr>
        <a:xfrm>
          <a:off x="0" y="0"/>
          <a:ext cx="0" cy="0"/>
          <a:chOff x="0" y="0"/>
          <a:chExt cx="0" cy="0"/>
        </a:xfrm>
      </p:grpSpPr>
      <p:sp>
        <p:nvSpPr>
          <p:cNvPr id="250" name="Google Shape;250;g16c98092163_0_650:notes"/>
          <p:cNvSpPr/>
          <p:nvPr>
            <p:ph idx="2" type="sldImg"/>
          </p:nvPr>
        </p:nvSpPr>
        <p:spPr>
          <a:xfrm>
            <a:off x="735013" y="1173163"/>
            <a:ext cx="5632500" cy="31686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51" name="Google Shape;251;g16c98092163_0_650:notes"/>
          <p:cNvSpPr txBox="1"/>
          <p:nvPr>
            <p:ph idx="1" type="body"/>
          </p:nvPr>
        </p:nvSpPr>
        <p:spPr>
          <a:xfrm>
            <a:off x="710248" y="4518203"/>
            <a:ext cx="5682000" cy="3696600"/>
          </a:xfrm>
          <a:prstGeom prst="rect">
            <a:avLst/>
          </a:prstGeom>
          <a:noFill/>
          <a:ln>
            <a:noFill/>
          </a:ln>
        </p:spPr>
        <p:txBody>
          <a:bodyPr anchorCtr="0" anchor="t" bIns="47075" lIns="94175" spcFirstLastPara="1" rIns="94175" wrap="square" tIns="47075">
            <a:noAutofit/>
          </a:bodyPr>
          <a:lstStyle/>
          <a:p>
            <a:pPr indent="0" lvl="0" marL="0" rtl="0" algn="l">
              <a:lnSpc>
                <a:spcPct val="100000"/>
              </a:lnSpc>
              <a:spcBef>
                <a:spcPts val="0"/>
              </a:spcBef>
              <a:spcAft>
                <a:spcPts val="0"/>
              </a:spcAft>
              <a:buSzPts val="1400"/>
              <a:buNone/>
            </a:pPr>
            <a:r>
              <a:t/>
            </a:r>
            <a:endParaRPr/>
          </a:p>
        </p:txBody>
      </p:sp>
      <p:sp>
        <p:nvSpPr>
          <p:cNvPr id="252" name="Google Shape;252;g16c98092163_0_650:notes"/>
          <p:cNvSpPr txBox="1"/>
          <p:nvPr>
            <p:ph idx="12" type="sldNum"/>
          </p:nvPr>
        </p:nvSpPr>
        <p:spPr>
          <a:xfrm>
            <a:off x="4023094" y="8917424"/>
            <a:ext cx="3077700" cy="471000"/>
          </a:xfrm>
          <a:prstGeom prst="rect">
            <a:avLst/>
          </a:prstGeom>
          <a:noFill/>
          <a:ln>
            <a:noFill/>
          </a:ln>
        </p:spPr>
        <p:txBody>
          <a:bodyPr anchorCtr="0" anchor="b" bIns="47075" lIns="94175" spcFirstLastPara="1" rIns="94175" wrap="square" tIns="47075">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8" name="Shape 258"/>
        <p:cNvGrpSpPr/>
        <p:nvPr/>
      </p:nvGrpSpPr>
      <p:grpSpPr>
        <a:xfrm>
          <a:off x="0" y="0"/>
          <a:ext cx="0" cy="0"/>
          <a:chOff x="0" y="0"/>
          <a:chExt cx="0" cy="0"/>
        </a:xfrm>
      </p:grpSpPr>
      <p:sp>
        <p:nvSpPr>
          <p:cNvPr id="259" name="Google Shape;259;g1525ae61dff_0_16:notes"/>
          <p:cNvSpPr/>
          <p:nvPr>
            <p:ph idx="2" type="sldImg"/>
          </p:nvPr>
        </p:nvSpPr>
        <p:spPr>
          <a:xfrm>
            <a:off x="735013" y="1173163"/>
            <a:ext cx="5632500" cy="31686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60" name="Google Shape;260;g1525ae61dff_0_16:notes"/>
          <p:cNvSpPr txBox="1"/>
          <p:nvPr>
            <p:ph idx="1" type="body"/>
          </p:nvPr>
        </p:nvSpPr>
        <p:spPr>
          <a:xfrm>
            <a:off x="710248" y="4518203"/>
            <a:ext cx="5682000" cy="3696600"/>
          </a:xfrm>
          <a:prstGeom prst="rect">
            <a:avLst/>
          </a:prstGeom>
          <a:noFill/>
          <a:ln>
            <a:noFill/>
          </a:ln>
        </p:spPr>
        <p:txBody>
          <a:bodyPr anchorCtr="0" anchor="t" bIns="47075" lIns="94175" spcFirstLastPara="1" rIns="94175" wrap="square" tIns="47075">
            <a:noAutofit/>
          </a:bodyPr>
          <a:lstStyle/>
          <a:p>
            <a:pPr indent="0" lvl="0" marL="0" rtl="0" algn="l">
              <a:lnSpc>
                <a:spcPct val="100000"/>
              </a:lnSpc>
              <a:spcBef>
                <a:spcPts val="0"/>
              </a:spcBef>
              <a:spcAft>
                <a:spcPts val="0"/>
              </a:spcAft>
              <a:buSzPts val="1400"/>
              <a:buNone/>
            </a:pPr>
            <a:r>
              <a:t/>
            </a:r>
            <a:endParaRPr/>
          </a:p>
        </p:txBody>
      </p:sp>
      <p:sp>
        <p:nvSpPr>
          <p:cNvPr id="261" name="Google Shape;261;g1525ae61dff_0_16:notes"/>
          <p:cNvSpPr txBox="1"/>
          <p:nvPr>
            <p:ph idx="12" type="sldNum"/>
          </p:nvPr>
        </p:nvSpPr>
        <p:spPr>
          <a:xfrm>
            <a:off x="4023094" y="8917424"/>
            <a:ext cx="3077700" cy="471000"/>
          </a:xfrm>
          <a:prstGeom prst="rect">
            <a:avLst/>
          </a:prstGeom>
          <a:noFill/>
          <a:ln>
            <a:noFill/>
          </a:ln>
        </p:spPr>
        <p:txBody>
          <a:bodyPr anchorCtr="0" anchor="b" bIns="47075" lIns="94175" spcFirstLastPara="1" rIns="94175" wrap="square" tIns="47075">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7" name="Shape 267"/>
        <p:cNvGrpSpPr/>
        <p:nvPr/>
      </p:nvGrpSpPr>
      <p:grpSpPr>
        <a:xfrm>
          <a:off x="0" y="0"/>
          <a:ext cx="0" cy="0"/>
          <a:chOff x="0" y="0"/>
          <a:chExt cx="0" cy="0"/>
        </a:xfrm>
      </p:grpSpPr>
      <p:sp>
        <p:nvSpPr>
          <p:cNvPr id="268" name="Google Shape;268;g1525ae61dff_0_373:notes"/>
          <p:cNvSpPr/>
          <p:nvPr>
            <p:ph idx="2" type="sldImg"/>
          </p:nvPr>
        </p:nvSpPr>
        <p:spPr>
          <a:xfrm>
            <a:off x="735013" y="1173163"/>
            <a:ext cx="5632500" cy="31686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69" name="Google Shape;269;g1525ae61dff_0_373:notes"/>
          <p:cNvSpPr txBox="1"/>
          <p:nvPr>
            <p:ph idx="1" type="body"/>
          </p:nvPr>
        </p:nvSpPr>
        <p:spPr>
          <a:xfrm>
            <a:off x="710248" y="4518203"/>
            <a:ext cx="5682000" cy="3696600"/>
          </a:xfrm>
          <a:prstGeom prst="rect">
            <a:avLst/>
          </a:prstGeom>
          <a:noFill/>
          <a:ln>
            <a:noFill/>
          </a:ln>
        </p:spPr>
        <p:txBody>
          <a:bodyPr anchorCtr="0" anchor="t" bIns="47075" lIns="94175" spcFirstLastPara="1" rIns="94175" wrap="square" tIns="47075">
            <a:noAutofit/>
          </a:bodyPr>
          <a:lstStyle/>
          <a:p>
            <a:pPr indent="0" lvl="0" marL="0" rtl="0" algn="l">
              <a:lnSpc>
                <a:spcPct val="100000"/>
              </a:lnSpc>
              <a:spcBef>
                <a:spcPts val="0"/>
              </a:spcBef>
              <a:spcAft>
                <a:spcPts val="0"/>
              </a:spcAft>
              <a:buSzPts val="1400"/>
              <a:buNone/>
            </a:pPr>
            <a:r>
              <a:t/>
            </a:r>
            <a:endParaRPr/>
          </a:p>
        </p:txBody>
      </p:sp>
      <p:sp>
        <p:nvSpPr>
          <p:cNvPr id="270" name="Google Shape;270;g1525ae61dff_0_373:notes"/>
          <p:cNvSpPr txBox="1"/>
          <p:nvPr>
            <p:ph idx="12" type="sldNum"/>
          </p:nvPr>
        </p:nvSpPr>
        <p:spPr>
          <a:xfrm>
            <a:off x="4023094" y="8917424"/>
            <a:ext cx="3077700" cy="471000"/>
          </a:xfrm>
          <a:prstGeom prst="rect">
            <a:avLst/>
          </a:prstGeom>
          <a:noFill/>
          <a:ln>
            <a:noFill/>
          </a:ln>
        </p:spPr>
        <p:txBody>
          <a:bodyPr anchorCtr="0" anchor="b" bIns="47075" lIns="94175" spcFirstLastPara="1" rIns="94175" wrap="square" tIns="47075">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0" name="Shape 100"/>
        <p:cNvGrpSpPr/>
        <p:nvPr/>
      </p:nvGrpSpPr>
      <p:grpSpPr>
        <a:xfrm>
          <a:off x="0" y="0"/>
          <a:ext cx="0" cy="0"/>
          <a:chOff x="0" y="0"/>
          <a:chExt cx="0" cy="0"/>
        </a:xfrm>
      </p:grpSpPr>
      <p:sp>
        <p:nvSpPr>
          <p:cNvPr id="101" name="Google Shape;101;p2:notes"/>
          <p:cNvSpPr/>
          <p:nvPr>
            <p:ph idx="2" type="sldImg"/>
          </p:nvPr>
        </p:nvSpPr>
        <p:spPr>
          <a:xfrm>
            <a:off x="735013" y="1173163"/>
            <a:ext cx="5632450" cy="316865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02" name="Google Shape;102;p2:notes"/>
          <p:cNvSpPr txBox="1"/>
          <p:nvPr>
            <p:ph idx="1" type="body"/>
          </p:nvPr>
        </p:nvSpPr>
        <p:spPr>
          <a:xfrm>
            <a:off x="710248" y="4518203"/>
            <a:ext cx="5681980" cy="3696713"/>
          </a:xfrm>
          <a:prstGeom prst="rect">
            <a:avLst/>
          </a:prstGeom>
          <a:noFill/>
          <a:ln>
            <a:noFill/>
          </a:ln>
        </p:spPr>
        <p:txBody>
          <a:bodyPr anchorCtr="0" anchor="t" bIns="47075" lIns="94175" spcFirstLastPara="1" rIns="94175" wrap="square" tIns="47075">
            <a:noAutofit/>
          </a:bodyPr>
          <a:lstStyle/>
          <a:p>
            <a:pPr indent="0" lvl="0" marL="0" rtl="0" algn="l">
              <a:lnSpc>
                <a:spcPct val="100000"/>
              </a:lnSpc>
              <a:spcBef>
                <a:spcPts val="0"/>
              </a:spcBef>
              <a:spcAft>
                <a:spcPts val="0"/>
              </a:spcAft>
              <a:buSzPts val="1400"/>
              <a:buNone/>
            </a:pPr>
            <a:r>
              <a:t/>
            </a:r>
            <a:endParaRPr/>
          </a:p>
        </p:txBody>
      </p:sp>
      <p:sp>
        <p:nvSpPr>
          <p:cNvPr id="103" name="Google Shape;103;p2:notes"/>
          <p:cNvSpPr txBox="1"/>
          <p:nvPr>
            <p:ph idx="12" type="sldNum"/>
          </p:nvPr>
        </p:nvSpPr>
        <p:spPr>
          <a:xfrm>
            <a:off x="4023094" y="8917424"/>
            <a:ext cx="3077739" cy="471053"/>
          </a:xfrm>
          <a:prstGeom prst="rect">
            <a:avLst/>
          </a:prstGeom>
          <a:noFill/>
          <a:ln>
            <a:noFill/>
          </a:ln>
        </p:spPr>
        <p:txBody>
          <a:bodyPr anchorCtr="0" anchor="b" bIns="47075" lIns="94175" spcFirstLastPara="1" rIns="94175" wrap="square" tIns="47075">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5" name="Shape 275"/>
        <p:cNvGrpSpPr/>
        <p:nvPr/>
      </p:nvGrpSpPr>
      <p:grpSpPr>
        <a:xfrm>
          <a:off x="0" y="0"/>
          <a:ext cx="0" cy="0"/>
          <a:chOff x="0" y="0"/>
          <a:chExt cx="0" cy="0"/>
        </a:xfrm>
      </p:grpSpPr>
      <p:sp>
        <p:nvSpPr>
          <p:cNvPr id="276" name="Google Shape;276;g16c98092163_0_776:notes"/>
          <p:cNvSpPr/>
          <p:nvPr>
            <p:ph idx="2" type="sldImg"/>
          </p:nvPr>
        </p:nvSpPr>
        <p:spPr>
          <a:xfrm>
            <a:off x="735013" y="1173163"/>
            <a:ext cx="5632500" cy="31686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77" name="Google Shape;277;g16c98092163_0_776:notes"/>
          <p:cNvSpPr txBox="1"/>
          <p:nvPr>
            <p:ph idx="1" type="body"/>
          </p:nvPr>
        </p:nvSpPr>
        <p:spPr>
          <a:xfrm>
            <a:off x="710248" y="4518203"/>
            <a:ext cx="5682000" cy="3696600"/>
          </a:xfrm>
          <a:prstGeom prst="rect">
            <a:avLst/>
          </a:prstGeom>
          <a:noFill/>
          <a:ln>
            <a:noFill/>
          </a:ln>
        </p:spPr>
        <p:txBody>
          <a:bodyPr anchorCtr="0" anchor="t" bIns="47075" lIns="94175" spcFirstLastPara="1" rIns="94175" wrap="square" tIns="47075">
            <a:noAutofit/>
          </a:bodyPr>
          <a:lstStyle/>
          <a:p>
            <a:pPr indent="0" lvl="0" marL="0" rtl="0" algn="l">
              <a:lnSpc>
                <a:spcPct val="100000"/>
              </a:lnSpc>
              <a:spcBef>
                <a:spcPts val="0"/>
              </a:spcBef>
              <a:spcAft>
                <a:spcPts val="0"/>
              </a:spcAft>
              <a:buSzPts val="1400"/>
              <a:buNone/>
            </a:pPr>
            <a:r>
              <a:t/>
            </a:r>
            <a:endParaRPr/>
          </a:p>
        </p:txBody>
      </p:sp>
      <p:sp>
        <p:nvSpPr>
          <p:cNvPr id="278" name="Google Shape;278;g16c98092163_0_776:notes"/>
          <p:cNvSpPr txBox="1"/>
          <p:nvPr>
            <p:ph idx="12" type="sldNum"/>
          </p:nvPr>
        </p:nvSpPr>
        <p:spPr>
          <a:xfrm>
            <a:off x="4023094" y="8917424"/>
            <a:ext cx="3077700" cy="471000"/>
          </a:xfrm>
          <a:prstGeom prst="rect">
            <a:avLst/>
          </a:prstGeom>
          <a:noFill/>
          <a:ln>
            <a:noFill/>
          </a:ln>
        </p:spPr>
        <p:txBody>
          <a:bodyPr anchorCtr="0" anchor="b" bIns="47075" lIns="94175" spcFirstLastPara="1" rIns="94175" wrap="square" tIns="47075">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3" name="Shape 283"/>
        <p:cNvGrpSpPr/>
        <p:nvPr/>
      </p:nvGrpSpPr>
      <p:grpSpPr>
        <a:xfrm>
          <a:off x="0" y="0"/>
          <a:ext cx="0" cy="0"/>
          <a:chOff x="0" y="0"/>
          <a:chExt cx="0" cy="0"/>
        </a:xfrm>
      </p:grpSpPr>
      <p:sp>
        <p:nvSpPr>
          <p:cNvPr id="284" name="Google Shape;284;g1525ae61dff_0_55:notes"/>
          <p:cNvSpPr/>
          <p:nvPr>
            <p:ph idx="2" type="sldImg"/>
          </p:nvPr>
        </p:nvSpPr>
        <p:spPr>
          <a:xfrm>
            <a:off x="735013" y="1173163"/>
            <a:ext cx="5632500" cy="31686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85" name="Google Shape;285;g1525ae61dff_0_55:notes"/>
          <p:cNvSpPr txBox="1"/>
          <p:nvPr>
            <p:ph idx="1" type="body"/>
          </p:nvPr>
        </p:nvSpPr>
        <p:spPr>
          <a:xfrm>
            <a:off x="710248" y="4518203"/>
            <a:ext cx="5682000" cy="3696600"/>
          </a:xfrm>
          <a:prstGeom prst="rect">
            <a:avLst/>
          </a:prstGeom>
          <a:noFill/>
          <a:ln>
            <a:noFill/>
          </a:ln>
        </p:spPr>
        <p:txBody>
          <a:bodyPr anchorCtr="0" anchor="t" bIns="47075" lIns="94175" spcFirstLastPara="1" rIns="94175" wrap="square" tIns="47075">
            <a:noAutofit/>
          </a:bodyPr>
          <a:lstStyle/>
          <a:p>
            <a:pPr indent="0" lvl="0" marL="0" rtl="0" algn="l">
              <a:lnSpc>
                <a:spcPct val="100000"/>
              </a:lnSpc>
              <a:spcBef>
                <a:spcPts val="0"/>
              </a:spcBef>
              <a:spcAft>
                <a:spcPts val="0"/>
              </a:spcAft>
              <a:buSzPts val="1400"/>
              <a:buNone/>
            </a:pPr>
            <a:r>
              <a:rPr lang="en-US"/>
              <a:t>Name both focus strategies to help students reach reading and math goals. </a:t>
            </a:r>
            <a:endParaRPr/>
          </a:p>
        </p:txBody>
      </p:sp>
      <p:sp>
        <p:nvSpPr>
          <p:cNvPr id="286" name="Google Shape;286;g1525ae61dff_0_55:notes"/>
          <p:cNvSpPr txBox="1"/>
          <p:nvPr>
            <p:ph idx="12" type="sldNum"/>
          </p:nvPr>
        </p:nvSpPr>
        <p:spPr>
          <a:xfrm>
            <a:off x="4023094" y="8917424"/>
            <a:ext cx="3077700" cy="471000"/>
          </a:xfrm>
          <a:prstGeom prst="rect">
            <a:avLst/>
          </a:prstGeom>
          <a:noFill/>
          <a:ln>
            <a:noFill/>
          </a:ln>
        </p:spPr>
        <p:txBody>
          <a:bodyPr anchorCtr="0" anchor="b" bIns="47075" lIns="94175" spcFirstLastPara="1" rIns="94175" wrap="square" tIns="47075">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3" name="Shape 293"/>
        <p:cNvGrpSpPr/>
        <p:nvPr/>
      </p:nvGrpSpPr>
      <p:grpSpPr>
        <a:xfrm>
          <a:off x="0" y="0"/>
          <a:ext cx="0" cy="0"/>
          <a:chOff x="0" y="0"/>
          <a:chExt cx="0" cy="0"/>
        </a:xfrm>
      </p:grpSpPr>
      <p:sp>
        <p:nvSpPr>
          <p:cNvPr id="294" name="Google Shape;294;g1525ae61dff_0_70:notes"/>
          <p:cNvSpPr/>
          <p:nvPr>
            <p:ph idx="2" type="sldImg"/>
          </p:nvPr>
        </p:nvSpPr>
        <p:spPr>
          <a:xfrm>
            <a:off x="735013" y="1173163"/>
            <a:ext cx="5632500" cy="31686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95" name="Google Shape;295;g1525ae61dff_0_70:notes"/>
          <p:cNvSpPr txBox="1"/>
          <p:nvPr>
            <p:ph idx="1" type="body"/>
          </p:nvPr>
        </p:nvSpPr>
        <p:spPr>
          <a:xfrm>
            <a:off x="710248" y="4518203"/>
            <a:ext cx="5682000" cy="3696600"/>
          </a:xfrm>
          <a:prstGeom prst="rect">
            <a:avLst/>
          </a:prstGeom>
          <a:noFill/>
          <a:ln>
            <a:noFill/>
          </a:ln>
        </p:spPr>
        <p:txBody>
          <a:bodyPr anchorCtr="0" anchor="t" bIns="47075" lIns="94175" spcFirstLastPara="1" rIns="94175" wrap="square" tIns="47075">
            <a:noAutofit/>
          </a:bodyPr>
          <a:lstStyle/>
          <a:p>
            <a:pPr indent="0" lvl="0" marL="0" rtl="0" algn="l">
              <a:lnSpc>
                <a:spcPct val="100000"/>
              </a:lnSpc>
              <a:spcBef>
                <a:spcPts val="0"/>
              </a:spcBef>
              <a:spcAft>
                <a:spcPts val="0"/>
              </a:spcAft>
              <a:buSzPts val="1400"/>
              <a:buNone/>
            </a:pPr>
            <a:r>
              <a:rPr lang="en-US"/>
              <a:t>Name both focus strategies to help students reach reading and math goals. </a:t>
            </a:r>
            <a:endParaRPr/>
          </a:p>
        </p:txBody>
      </p:sp>
      <p:sp>
        <p:nvSpPr>
          <p:cNvPr id="296" name="Google Shape;296;g1525ae61dff_0_70:notes"/>
          <p:cNvSpPr txBox="1"/>
          <p:nvPr>
            <p:ph idx="12" type="sldNum"/>
          </p:nvPr>
        </p:nvSpPr>
        <p:spPr>
          <a:xfrm>
            <a:off x="4023094" y="8917424"/>
            <a:ext cx="3077700" cy="471000"/>
          </a:xfrm>
          <a:prstGeom prst="rect">
            <a:avLst/>
          </a:prstGeom>
          <a:noFill/>
          <a:ln>
            <a:noFill/>
          </a:ln>
        </p:spPr>
        <p:txBody>
          <a:bodyPr anchorCtr="0" anchor="b" bIns="47075" lIns="94175" spcFirstLastPara="1" rIns="94175" wrap="square" tIns="47075">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3" name="Shape 303"/>
        <p:cNvGrpSpPr/>
        <p:nvPr/>
      </p:nvGrpSpPr>
      <p:grpSpPr>
        <a:xfrm>
          <a:off x="0" y="0"/>
          <a:ext cx="0" cy="0"/>
          <a:chOff x="0" y="0"/>
          <a:chExt cx="0" cy="0"/>
        </a:xfrm>
      </p:grpSpPr>
      <p:sp>
        <p:nvSpPr>
          <p:cNvPr id="304" name="Google Shape;304;geebf372462_0_52:notes"/>
          <p:cNvSpPr/>
          <p:nvPr>
            <p:ph idx="2" type="sldImg"/>
          </p:nvPr>
        </p:nvSpPr>
        <p:spPr>
          <a:xfrm>
            <a:off x="735013" y="1173163"/>
            <a:ext cx="5632500" cy="31686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05" name="Google Shape;305;geebf372462_0_52:notes"/>
          <p:cNvSpPr txBox="1"/>
          <p:nvPr>
            <p:ph idx="1" type="body"/>
          </p:nvPr>
        </p:nvSpPr>
        <p:spPr>
          <a:xfrm>
            <a:off x="710248" y="4518203"/>
            <a:ext cx="5682000" cy="3696600"/>
          </a:xfrm>
          <a:prstGeom prst="rect">
            <a:avLst/>
          </a:prstGeom>
          <a:noFill/>
          <a:ln>
            <a:noFill/>
          </a:ln>
        </p:spPr>
        <p:txBody>
          <a:bodyPr anchorCtr="0" anchor="t" bIns="47075" lIns="94175" spcFirstLastPara="1" rIns="94175" wrap="square" tIns="47075">
            <a:noAutofit/>
          </a:bodyPr>
          <a:lstStyle/>
          <a:p>
            <a:pPr indent="0" lvl="0" marL="0" rtl="0" algn="l">
              <a:lnSpc>
                <a:spcPct val="100000"/>
              </a:lnSpc>
              <a:spcBef>
                <a:spcPts val="0"/>
              </a:spcBef>
              <a:spcAft>
                <a:spcPts val="0"/>
              </a:spcAft>
              <a:buSzPts val="1400"/>
              <a:buNone/>
            </a:pPr>
            <a:r>
              <a:rPr lang="en-US"/>
              <a:t>Follow the directions to practice fluency support at home. </a:t>
            </a:r>
            <a:endParaRPr/>
          </a:p>
        </p:txBody>
      </p:sp>
      <p:sp>
        <p:nvSpPr>
          <p:cNvPr id="306" name="Google Shape;306;geebf372462_0_52:notes"/>
          <p:cNvSpPr txBox="1"/>
          <p:nvPr>
            <p:ph idx="12" type="sldNum"/>
          </p:nvPr>
        </p:nvSpPr>
        <p:spPr>
          <a:xfrm>
            <a:off x="4023094" y="8917424"/>
            <a:ext cx="3077700" cy="471000"/>
          </a:xfrm>
          <a:prstGeom prst="rect">
            <a:avLst/>
          </a:prstGeom>
          <a:noFill/>
          <a:ln>
            <a:noFill/>
          </a:ln>
        </p:spPr>
        <p:txBody>
          <a:bodyPr anchorCtr="0" anchor="b" bIns="47075" lIns="94175" spcFirstLastPara="1" rIns="94175" wrap="square" tIns="47075">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3" name="Shape 313"/>
        <p:cNvGrpSpPr/>
        <p:nvPr/>
      </p:nvGrpSpPr>
      <p:grpSpPr>
        <a:xfrm>
          <a:off x="0" y="0"/>
          <a:ext cx="0" cy="0"/>
          <a:chOff x="0" y="0"/>
          <a:chExt cx="0" cy="0"/>
        </a:xfrm>
      </p:grpSpPr>
      <p:sp>
        <p:nvSpPr>
          <p:cNvPr id="314" name="Google Shape;314;g151503d6ff7_0_101:notes"/>
          <p:cNvSpPr/>
          <p:nvPr>
            <p:ph idx="2" type="sldImg"/>
          </p:nvPr>
        </p:nvSpPr>
        <p:spPr>
          <a:xfrm>
            <a:off x="735013" y="1173163"/>
            <a:ext cx="5632500" cy="31686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15" name="Google Shape;315;g151503d6ff7_0_101:notes"/>
          <p:cNvSpPr txBox="1"/>
          <p:nvPr>
            <p:ph idx="1" type="body"/>
          </p:nvPr>
        </p:nvSpPr>
        <p:spPr>
          <a:xfrm>
            <a:off x="710248" y="4518203"/>
            <a:ext cx="5682000" cy="3696600"/>
          </a:xfrm>
          <a:prstGeom prst="rect">
            <a:avLst/>
          </a:prstGeom>
          <a:noFill/>
          <a:ln>
            <a:noFill/>
          </a:ln>
        </p:spPr>
        <p:txBody>
          <a:bodyPr anchorCtr="0" anchor="t" bIns="47075" lIns="94175" spcFirstLastPara="1" rIns="94175" wrap="square" tIns="47075">
            <a:noAutofit/>
          </a:bodyPr>
          <a:lstStyle/>
          <a:p>
            <a:pPr indent="0" lvl="0" marL="0" rtl="0" algn="l">
              <a:lnSpc>
                <a:spcPct val="100000"/>
              </a:lnSpc>
              <a:spcBef>
                <a:spcPts val="0"/>
              </a:spcBef>
              <a:spcAft>
                <a:spcPts val="0"/>
              </a:spcAft>
              <a:buSzPts val="1400"/>
              <a:buNone/>
            </a:pPr>
            <a:r>
              <a:rPr lang="en-US"/>
              <a:t>Remind parents of upcoming dates. </a:t>
            </a:r>
            <a:endParaRPr/>
          </a:p>
        </p:txBody>
      </p:sp>
      <p:sp>
        <p:nvSpPr>
          <p:cNvPr id="316" name="Google Shape;316;g151503d6ff7_0_101:notes"/>
          <p:cNvSpPr txBox="1"/>
          <p:nvPr>
            <p:ph idx="12" type="sldNum"/>
          </p:nvPr>
        </p:nvSpPr>
        <p:spPr>
          <a:xfrm>
            <a:off x="4023094" y="8917424"/>
            <a:ext cx="3077700" cy="471000"/>
          </a:xfrm>
          <a:prstGeom prst="rect">
            <a:avLst/>
          </a:prstGeom>
          <a:noFill/>
          <a:ln>
            <a:noFill/>
          </a:ln>
        </p:spPr>
        <p:txBody>
          <a:bodyPr anchorCtr="0" anchor="b" bIns="47075" lIns="94175" spcFirstLastPara="1" rIns="94175" wrap="square" tIns="47075">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2" name="Shape 322"/>
        <p:cNvGrpSpPr/>
        <p:nvPr/>
      </p:nvGrpSpPr>
      <p:grpSpPr>
        <a:xfrm>
          <a:off x="0" y="0"/>
          <a:ext cx="0" cy="0"/>
          <a:chOff x="0" y="0"/>
          <a:chExt cx="0" cy="0"/>
        </a:xfrm>
      </p:grpSpPr>
      <p:sp>
        <p:nvSpPr>
          <p:cNvPr id="323" name="Google Shape;323;g1799ef05932_0_0:notes"/>
          <p:cNvSpPr/>
          <p:nvPr>
            <p:ph idx="2" type="sldImg"/>
          </p:nvPr>
        </p:nvSpPr>
        <p:spPr>
          <a:xfrm>
            <a:off x="735013" y="1173163"/>
            <a:ext cx="5632500" cy="31686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24" name="Google Shape;324;g1799ef05932_0_0:notes"/>
          <p:cNvSpPr txBox="1"/>
          <p:nvPr>
            <p:ph idx="1" type="body"/>
          </p:nvPr>
        </p:nvSpPr>
        <p:spPr>
          <a:xfrm>
            <a:off x="710248" y="4518203"/>
            <a:ext cx="5682000" cy="3696600"/>
          </a:xfrm>
          <a:prstGeom prst="rect">
            <a:avLst/>
          </a:prstGeom>
          <a:noFill/>
          <a:ln>
            <a:noFill/>
          </a:ln>
        </p:spPr>
        <p:txBody>
          <a:bodyPr anchorCtr="0" anchor="t" bIns="47075" lIns="94175" spcFirstLastPara="1" rIns="94175" wrap="square" tIns="47075">
            <a:noAutofit/>
          </a:bodyPr>
          <a:lstStyle/>
          <a:p>
            <a:pPr indent="0" lvl="0" marL="0" rtl="0" algn="l">
              <a:lnSpc>
                <a:spcPct val="100000"/>
              </a:lnSpc>
              <a:spcBef>
                <a:spcPts val="0"/>
              </a:spcBef>
              <a:spcAft>
                <a:spcPts val="0"/>
              </a:spcAft>
              <a:buSzPts val="1400"/>
              <a:buNone/>
            </a:pPr>
            <a:r>
              <a:rPr lang="en-US"/>
              <a:t>Families will complete the evaluation form</a:t>
            </a:r>
            <a:endParaRPr/>
          </a:p>
        </p:txBody>
      </p:sp>
      <p:sp>
        <p:nvSpPr>
          <p:cNvPr id="325" name="Google Shape;325;g1799ef05932_0_0:notes"/>
          <p:cNvSpPr txBox="1"/>
          <p:nvPr>
            <p:ph idx="12" type="sldNum"/>
          </p:nvPr>
        </p:nvSpPr>
        <p:spPr>
          <a:xfrm>
            <a:off x="4023094" y="8917424"/>
            <a:ext cx="3077700" cy="471000"/>
          </a:xfrm>
          <a:prstGeom prst="rect">
            <a:avLst/>
          </a:prstGeom>
          <a:noFill/>
          <a:ln>
            <a:noFill/>
          </a:ln>
        </p:spPr>
        <p:txBody>
          <a:bodyPr anchorCtr="0" anchor="b" bIns="47075" lIns="94175" spcFirstLastPara="1" rIns="94175" wrap="square" tIns="47075">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8" name="Shape 108"/>
        <p:cNvGrpSpPr/>
        <p:nvPr/>
      </p:nvGrpSpPr>
      <p:grpSpPr>
        <a:xfrm>
          <a:off x="0" y="0"/>
          <a:ext cx="0" cy="0"/>
          <a:chOff x="0" y="0"/>
          <a:chExt cx="0" cy="0"/>
        </a:xfrm>
      </p:grpSpPr>
      <p:sp>
        <p:nvSpPr>
          <p:cNvPr id="109" name="Google Shape;109;p4:notes"/>
          <p:cNvSpPr/>
          <p:nvPr>
            <p:ph idx="2" type="sldImg"/>
          </p:nvPr>
        </p:nvSpPr>
        <p:spPr>
          <a:xfrm>
            <a:off x="735013" y="1173163"/>
            <a:ext cx="5632450" cy="316865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10" name="Google Shape;110;p4:notes"/>
          <p:cNvSpPr txBox="1"/>
          <p:nvPr>
            <p:ph idx="1" type="body"/>
          </p:nvPr>
        </p:nvSpPr>
        <p:spPr>
          <a:xfrm>
            <a:off x="710248" y="4518203"/>
            <a:ext cx="5681980" cy="3696713"/>
          </a:xfrm>
          <a:prstGeom prst="rect">
            <a:avLst/>
          </a:prstGeom>
          <a:noFill/>
          <a:ln>
            <a:noFill/>
          </a:ln>
        </p:spPr>
        <p:txBody>
          <a:bodyPr anchorCtr="0" anchor="t" bIns="47075" lIns="94175" spcFirstLastPara="1" rIns="94175" wrap="square" tIns="47075">
            <a:noAutofit/>
          </a:bodyPr>
          <a:lstStyle/>
          <a:p>
            <a:pPr indent="0" lvl="0" marL="0" rtl="0" algn="l">
              <a:lnSpc>
                <a:spcPct val="100000"/>
              </a:lnSpc>
              <a:spcBef>
                <a:spcPts val="0"/>
              </a:spcBef>
              <a:spcAft>
                <a:spcPts val="0"/>
              </a:spcAft>
              <a:buSzPts val="1400"/>
              <a:buNone/>
            </a:pPr>
            <a:r>
              <a:t/>
            </a:r>
            <a:endParaRPr/>
          </a:p>
        </p:txBody>
      </p:sp>
      <p:sp>
        <p:nvSpPr>
          <p:cNvPr id="111" name="Google Shape;111;p4:notes"/>
          <p:cNvSpPr txBox="1"/>
          <p:nvPr>
            <p:ph idx="12" type="sldNum"/>
          </p:nvPr>
        </p:nvSpPr>
        <p:spPr>
          <a:xfrm>
            <a:off x="4023094" y="8917424"/>
            <a:ext cx="3077739" cy="471053"/>
          </a:xfrm>
          <a:prstGeom prst="rect">
            <a:avLst/>
          </a:prstGeom>
          <a:noFill/>
          <a:ln>
            <a:noFill/>
          </a:ln>
        </p:spPr>
        <p:txBody>
          <a:bodyPr anchorCtr="0" anchor="b" bIns="47075" lIns="94175" spcFirstLastPara="1" rIns="94175" wrap="square" tIns="47075">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3" name="Shape 123"/>
        <p:cNvGrpSpPr/>
        <p:nvPr/>
      </p:nvGrpSpPr>
      <p:grpSpPr>
        <a:xfrm>
          <a:off x="0" y="0"/>
          <a:ext cx="0" cy="0"/>
          <a:chOff x="0" y="0"/>
          <a:chExt cx="0" cy="0"/>
        </a:xfrm>
      </p:grpSpPr>
      <p:sp>
        <p:nvSpPr>
          <p:cNvPr id="124" name="Google Shape;124;p5:notes"/>
          <p:cNvSpPr/>
          <p:nvPr>
            <p:ph idx="2" type="sldImg"/>
          </p:nvPr>
        </p:nvSpPr>
        <p:spPr>
          <a:xfrm>
            <a:off x="735013" y="1173163"/>
            <a:ext cx="5632450" cy="316865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25" name="Google Shape;125;p5:notes"/>
          <p:cNvSpPr txBox="1"/>
          <p:nvPr>
            <p:ph idx="1" type="body"/>
          </p:nvPr>
        </p:nvSpPr>
        <p:spPr>
          <a:xfrm>
            <a:off x="710248" y="4518203"/>
            <a:ext cx="5681980" cy="3696713"/>
          </a:xfrm>
          <a:prstGeom prst="rect">
            <a:avLst/>
          </a:prstGeom>
          <a:noFill/>
          <a:ln>
            <a:noFill/>
          </a:ln>
        </p:spPr>
        <p:txBody>
          <a:bodyPr anchorCtr="0" anchor="t" bIns="47075" lIns="94175" spcFirstLastPara="1" rIns="94175" wrap="square" tIns="47075">
            <a:noAutofit/>
          </a:bodyPr>
          <a:lstStyle/>
          <a:p>
            <a:pPr indent="0" lvl="0" marL="0" rtl="0" algn="l">
              <a:lnSpc>
                <a:spcPct val="100000"/>
              </a:lnSpc>
              <a:spcBef>
                <a:spcPts val="0"/>
              </a:spcBef>
              <a:spcAft>
                <a:spcPts val="0"/>
              </a:spcAft>
              <a:buSzPts val="1400"/>
              <a:buNone/>
            </a:pPr>
            <a:r>
              <a:t/>
            </a:r>
            <a:endParaRPr/>
          </a:p>
        </p:txBody>
      </p:sp>
      <p:sp>
        <p:nvSpPr>
          <p:cNvPr id="126" name="Google Shape;126;p5:notes"/>
          <p:cNvSpPr txBox="1"/>
          <p:nvPr>
            <p:ph idx="12" type="sldNum"/>
          </p:nvPr>
        </p:nvSpPr>
        <p:spPr>
          <a:xfrm>
            <a:off x="4023094" y="8917424"/>
            <a:ext cx="3077739" cy="471053"/>
          </a:xfrm>
          <a:prstGeom prst="rect">
            <a:avLst/>
          </a:prstGeom>
          <a:noFill/>
          <a:ln>
            <a:noFill/>
          </a:ln>
        </p:spPr>
        <p:txBody>
          <a:bodyPr anchorCtr="0" anchor="b" bIns="47075" lIns="94175" spcFirstLastPara="1" rIns="94175" wrap="square" tIns="47075">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1" name="Shape 131"/>
        <p:cNvGrpSpPr/>
        <p:nvPr/>
      </p:nvGrpSpPr>
      <p:grpSpPr>
        <a:xfrm>
          <a:off x="0" y="0"/>
          <a:ext cx="0" cy="0"/>
          <a:chOff x="0" y="0"/>
          <a:chExt cx="0" cy="0"/>
        </a:xfrm>
      </p:grpSpPr>
      <p:sp>
        <p:nvSpPr>
          <p:cNvPr id="132" name="Google Shape;132;p6:notes"/>
          <p:cNvSpPr/>
          <p:nvPr>
            <p:ph idx="2" type="sldImg"/>
          </p:nvPr>
        </p:nvSpPr>
        <p:spPr>
          <a:xfrm>
            <a:off x="735013" y="1173163"/>
            <a:ext cx="5632450" cy="316865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33" name="Google Shape;133;p6:notes"/>
          <p:cNvSpPr txBox="1"/>
          <p:nvPr>
            <p:ph idx="1" type="body"/>
          </p:nvPr>
        </p:nvSpPr>
        <p:spPr>
          <a:xfrm>
            <a:off x="710248" y="4518203"/>
            <a:ext cx="5681980" cy="3696713"/>
          </a:xfrm>
          <a:prstGeom prst="rect">
            <a:avLst/>
          </a:prstGeom>
          <a:noFill/>
          <a:ln>
            <a:noFill/>
          </a:ln>
        </p:spPr>
        <p:txBody>
          <a:bodyPr anchorCtr="0" anchor="t" bIns="47075" lIns="94175" spcFirstLastPara="1" rIns="94175" wrap="square" tIns="47075">
            <a:noAutofit/>
          </a:bodyPr>
          <a:lstStyle/>
          <a:p>
            <a:pPr indent="0" lvl="0" marL="0" rtl="0" algn="l">
              <a:lnSpc>
                <a:spcPct val="100000"/>
              </a:lnSpc>
              <a:spcBef>
                <a:spcPts val="0"/>
              </a:spcBef>
              <a:spcAft>
                <a:spcPts val="0"/>
              </a:spcAft>
              <a:buSzPts val="1400"/>
              <a:buNone/>
            </a:pPr>
            <a:r>
              <a:t/>
            </a:r>
            <a:endParaRPr/>
          </a:p>
        </p:txBody>
      </p:sp>
      <p:sp>
        <p:nvSpPr>
          <p:cNvPr id="134" name="Google Shape;134;p6:notes"/>
          <p:cNvSpPr txBox="1"/>
          <p:nvPr>
            <p:ph idx="12" type="sldNum"/>
          </p:nvPr>
        </p:nvSpPr>
        <p:spPr>
          <a:xfrm>
            <a:off x="4023094" y="8917424"/>
            <a:ext cx="3077739" cy="471053"/>
          </a:xfrm>
          <a:prstGeom prst="rect">
            <a:avLst/>
          </a:prstGeom>
          <a:noFill/>
          <a:ln>
            <a:noFill/>
          </a:ln>
        </p:spPr>
        <p:txBody>
          <a:bodyPr anchorCtr="0" anchor="b" bIns="47075" lIns="94175" spcFirstLastPara="1" rIns="94175" wrap="square" tIns="47075">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cap="none" strike="noStrike">
                <a:solidFill>
                  <a:srgbClr val="000000"/>
                </a:solidFill>
                <a:latin typeface="Arial"/>
                <a:ea typeface="Arial"/>
                <a:cs typeface="Arial"/>
                <a:sym typeface="Arial"/>
              </a:rPr>
              <a:t>‹#›</a:t>
            </a:fld>
            <a:endParaRPr b="0" i="0" sz="1200" u="none" cap="none" strike="noStrike">
              <a:solidFill>
                <a:srgbClr val="000000"/>
              </a:solidFill>
              <a:latin typeface="Arial"/>
              <a:ea typeface="Arial"/>
              <a:cs typeface="Arial"/>
              <a:sym typeface="Aria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9" name="Shape 139"/>
        <p:cNvGrpSpPr/>
        <p:nvPr/>
      </p:nvGrpSpPr>
      <p:grpSpPr>
        <a:xfrm>
          <a:off x="0" y="0"/>
          <a:ext cx="0" cy="0"/>
          <a:chOff x="0" y="0"/>
          <a:chExt cx="0" cy="0"/>
        </a:xfrm>
      </p:grpSpPr>
      <p:sp>
        <p:nvSpPr>
          <p:cNvPr id="140" name="Google Shape;140;ge676bad0b1_0_0:notes"/>
          <p:cNvSpPr/>
          <p:nvPr>
            <p:ph idx="2" type="sldImg"/>
          </p:nvPr>
        </p:nvSpPr>
        <p:spPr>
          <a:xfrm>
            <a:off x="735013" y="1173163"/>
            <a:ext cx="5632500" cy="31686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41" name="Google Shape;141;ge676bad0b1_0_0:notes"/>
          <p:cNvSpPr txBox="1"/>
          <p:nvPr>
            <p:ph idx="1" type="body"/>
          </p:nvPr>
        </p:nvSpPr>
        <p:spPr>
          <a:xfrm>
            <a:off x="710248" y="4518203"/>
            <a:ext cx="5682000" cy="3696600"/>
          </a:xfrm>
          <a:prstGeom prst="rect">
            <a:avLst/>
          </a:prstGeom>
          <a:noFill/>
          <a:ln>
            <a:noFill/>
          </a:ln>
        </p:spPr>
        <p:txBody>
          <a:bodyPr anchorCtr="0" anchor="t" bIns="47075" lIns="94175" spcFirstLastPara="1" rIns="94175" wrap="square" tIns="47075">
            <a:noAutofit/>
          </a:bodyPr>
          <a:lstStyle/>
          <a:p>
            <a:pPr indent="0" lvl="0" marL="0" rtl="0" algn="l">
              <a:lnSpc>
                <a:spcPct val="100000"/>
              </a:lnSpc>
              <a:spcBef>
                <a:spcPts val="0"/>
              </a:spcBef>
              <a:spcAft>
                <a:spcPts val="0"/>
              </a:spcAft>
              <a:buSzPts val="1400"/>
              <a:buNone/>
            </a:pPr>
            <a:r>
              <a:t/>
            </a:r>
            <a:endParaRPr/>
          </a:p>
        </p:txBody>
      </p:sp>
      <p:sp>
        <p:nvSpPr>
          <p:cNvPr id="142" name="Google Shape;142;ge676bad0b1_0_0:notes"/>
          <p:cNvSpPr txBox="1"/>
          <p:nvPr>
            <p:ph idx="12" type="sldNum"/>
          </p:nvPr>
        </p:nvSpPr>
        <p:spPr>
          <a:xfrm>
            <a:off x="4023094" y="8917424"/>
            <a:ext cx="3077700" cy="471000"/>
          </a:xfrm>
          <a:prstGeom prst="rect">
            <a:avLst/>
          </a:prstGeom>
          <a:noFill/>
          <a:ln>
            <a:noFill/>
          </a:ln>
        </p:spPr>
        <p:txBody>
          <a:bodyPr anchorCtr="0" anchor="b" bIns="47075" lIns="94175" spcFirstLastPara="1" rIns="94175" wrap="square" tIns="47075">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7" name="Shape 147"/>
        <p:cNvGrpSpPr/>
        <p:nvPr/>
      </p:nvGrpSpPr>
      <p:grpSpPr>
        <a:xfrm>
          <a:off x="0" y="0"/>
          <a:ext cx="0" cy="0"/>
          <a:chOff x="0" y="0"/>
          <a:chExt cx="0" cy="0"/>
        </a:xfrm>
      </p:grpSpPr>
      <p:sp>
        <p:nvSpPr>
          <p:cNvPr id="148" name="Google Shape;148;g1525ae61dff_0_0:notes"/>
          <p:cNvSpPr/>
          <p:nvPr>
            <p:ph idx="2" type="sldImg"/>
          </p:nvPr>
        </p:nvSpPr>
        <p:spPr>
          <a:xfrm>
            <a:off x="735013" y="1173163"/>
            <a:ext cx="5632500" cy="31686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49" name="Google Shape;149;g1525ae61dff_0_0:notes"/>
          <p:cNvSpPr txBox="1"/>
          <p:nvPr>
            <p:ph idx="1" type="body"/>
          </p:nvPr>
        </p:nvSpPr>
        <p:spPr>
          <a:xfrm>
            <a:off x="710248" y="4518203"/>
            <a:ext cx="5682000" cy="3696600"/>
          </a:xfrm>
          <a:prstGeom prst="rect">
            <a:avLst/>
          </a:prstGeom>
          <a:noFill/>
          <a:ln>
            <a:noFill/>
          </a:ln>
        </p:spPr>
        <p:txBody>
          <a:bodyPr anchorCtr="0" anchor="t" bIns="47075" lIns="94175" spcFirstLastPara="1" rIns="94175" wrap="square" tIns="47075">
            <a:noAutofit/>
          </a:bodyPr>
          <a:lstStyle/>
          <a:p>
            <a:pPr indent="0" lvl="0" marL="0" rtl="0" algn="l">
              <a:lnSpc>
                <a:spcPct val="100000"/>
              </a:lnSpc>
              <a:spcBef>
                <a:spcPts val="0"/>
              </a:spcBef>
              <a:spcAft>
                <a:spcPts val="0"/>
              </a:spcAft>
              <a:buSzPts val="1400"/>
              <a:buNone/>
            </a:pPr>
            <a:r>
              <a:t/>
            </a:r>
            <a:endParaRPr/>
          </a:p>
        </p:txBody>
      </p:sp>
      <p:sp>
        <p:nvSpPr>
          <p:cNvPr id="150" name="Google Shape;150;g1525ae61dff_0_0:notes"/>
          <p:cNvSpPr txBox="1"/>
          <p:nvPr>
            <p:ph idx="12" type="sldNum"/>
          </p:nvPr>
        </p:nvSpPr>
        <p:spPr>
          <a:xfrm>
            <a:off x="4023094" y="8917424"/>
            <a:ext cx="3077700" cy="471000"/>
          </a:xfrm>
          <a:prstGeom prst="rect">
            <a:avLst/>
          </a:prstGeom>
          <a:noFill/>
          <a:ln>
            <a:noFill/>
          </a:ln>
        </p:spPr>
        <p:txBody>
          <a:bodyPr anchorCtr="0" anchor="b" bIns="47075" lIns="94175" spcFirstLastPara="1" rIns="94175" wrap="square" tIns="47075">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6" name="Shape 156"/>
        <p:cNvGrpSpPr/>
        <p:nvPr/>
      </p:nvGrpSpPr>
      <p:grpSpPr>
        <a:xfrm>
          <a:off x="0" y="0"/>
          <a:ext cx="0" cy="0"/>
          <a:chOff x="0" y="0"/>
          <a:chExt cx="0" cy="0"/>
        </a:xfrm>
      </p:grpSpPr>
      <p:sp>
        <p:nvSpPr>
          <p:cNvPr id="157" name="Google Shape;157;g1525ae61dff_0_28:notes"/>
          <p:cNvSpPr/>
          <p:nvPr>
            <p:ph idx="2" type="sldImg"/>
          </p:nvPr>
        </p:nvSpPr>
        <p:spPr>
          <a:xfrm>
            <a:off x="735013" y="1173163"/>
            <a:ext cx="5632500" cy="31686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58" name="Google Shape;158;g1525ae61dff_0_28:notes"/>
          <p:cNvSpPr txBox="1"/>
          <p:nvPr>
            <p:ph idx="1" type="body"/>
          </p:nvPr>
        </p:nvSpPr>
        <p:spPr>
          <a:xfrm>
            <a:off x="710248" y="4518203"/>
            <a:ext cx="5682000" cy="3696600"/>
          </a:xfrm>
          <a:prstGeom prst="rect">
            <a:avLst/>
          </a:prstGeom>
          <a:noFill/>
          <a:ln>
            <a:noFill/>
          </a:ln>
        </p:spPr>
        <p:txBody>
          <a:bodyPr anchorCtr="0" anchor="t" bIns="47075" lIns="94175" spcFirstLastPara="1" rIns="94175" wrap="square" tIns="47075">
            <a:noAutofit/>
          </a:bodyPr>
          <a:lstStyle/>
          <a:p>
            <a:pPr indent="0" lvl="0" marL="0" rtl="0" algn="l">
              <a:lnSpc>
                <a:spcPct val="100000"/>
              </a:lnSpc>
              <a:spcBef>
                <a:spcPts val="0"/>
              </a:spcBef>
              <a:spcAft>
                <a:spcPts val="0"/>
              </a:spcAft>
              <a:buSzPts val="1400"/>
              <a:buNone/>
            </a:pPr>
            <a:r>
              <a:t/>
            </a:r>
            <a:endParaRPr/>
          </a:p>
        </p:txBody>
      </p:sp>
      <p:sp>
        <p:nvSpPr>
          <p:cNvPr id="159" name="Google Shape;159;g1525ae61dff_0_28:notes"/>
          <p:cNvSpPr txBox="1"/>
          <p:nvPr>
            <p:ph idx="12" type="sldNum"/>
          </p:nvPr>
        </p:nvSpPr>
        <p:spPr>
          <a:xfrm>
            <a:off x="4023094" y="8917424"/>
            <a:ext cx="3077700" cy="471000"/>
          </a:xfrm>
          <a:prstGeom prst="rect">
            <a:avLst/>
          </a:prstGeom>
          <a:noFill/>
          <a:ln>
            <a:noFill/>
          </a:ln>
        </p:spPr>
        <p:txBody>
          <a:bodyPr anchorCtr="0" anchor="b" bIns="47075" lIns="94175" spcFirstLastPara="1" rIns="94175" wrap="square" tIns="47075">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5" name="Shape 165"/>
        <p:cNvGrpSpPr/>
        <p:nvPr/>
      </p:nvGrpSpPr>
      <p:grpSpPr>
        <a:xfrm>
          <a:off x="0" y="0"/>
          <a:ext cx="0" cy="0"/>
          <a:chOff x="0" y="0"/>
          <a:chExt cx="0" cy="0"/>
        </a:xfrm>
      </p:grpSpPr>
      <p:sp>
        <p:nvSpPr>
          <p:cNvPr id="166" name="Google Shape;166;g14720f6d2f4_0_593:notes"/>
          <p:cNvSpPr/>
          <p:nvPr>
            <p:ph idx="2" type="sldImg"/>
          </p:nvPr>
        </p:nvSpPr>
        <p:spPr>
          <a:xfrm>
            <a:off x="735013" y="1173163"/>
            <a:ext cx="5632500" cy="31686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67" name="Google Shape;167;g14720f6d2f4_0_593:notes"/>
          <p:cNvSpPr txBox="1"/>
          <p:nvPr>
            <p:ph idx="1" type="body"/>
          </p:nvPr>
        </p:nvSpPr>
        <p:spPr>
          <a:xfrm>
            <a:off x="710248" y="4518203"/>
            <a:ext cx="5682000" cy="3696600"/>
          </a:xfrm>
          <a:prstGeom prst="rect">
            <a:avLst/>
          </a:prstGeom>
          <a:noFill/>
          <a:ln>
            <a:noFill/>
          </a:ln>
        </p:spPr>
        <p:txBody>
          <a:bodyPr anchorCtr="0" anchor="t" bIns="47075" lIns="94175" spcFirstLastPara="1" rIns="94175" wrap="square" tIns="47075">
            <a:noAutofit/>
          </a:bodyPr>
          <a:lstStyle/>
          <a:p>
            <a:pPr indent="0" lvl="0" marL="0" rtl="0" algn="l">
              <a:lnSpc>
                <a:spcPct val="100000"/>
              </a:lnSpc>
              <a:spcBef>
                <a:spcPts val="0"/>
              </a:spcBef>
              <a:spcAft>
                <a:spcPts val="0"/>
              </a:spcAft>
              <a:buSzPts val="1400"/>
              <a:buNone/>
            </a:pPr>
            <a:r>
              <a:t/>
            </a:r>
            <a:endParaRPr/>
          </a:p>
        </p:txBody>
      </p:sp>
      <p:sp>
        <p:nvSpPr>
          <p:cNvPr id="168" name="Google Shape;168;g14720f6d2f4_0_593:notes"/>
          <p:cNvSpPr txBox="1"/>
          <p:nvPr>
            <p:ph idx="12" type="sldNum"/>
          </p:nvPr>
        </p:nvSpPr>
        <p:spPr>
          <a:xfrm>
            <a:off x="4023094" y="8917424"/>
            <a:ext cx="3077700" cy="471000"/>
          </a:xfrm>
          <a:prstGeom prst="rect">
            <a:avLst/>
          </a:prstGeom>
          <a:noFill/>
          <a:ln>
            <a:noFill/>
          </a:ln>
        </p:spPr>
        <p:txBody>
          <a:bodyPr anchorCtr="0" anchor="b" bIns="47075" lIns="94175" spcFirstLastPara="1" rIns="94175" wrap="square" tIns="47075">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showMasterSp="0" type="title">
  <p:cSld name="TITLE">
    <p:bg>
      <p:bgPr>
        <a:solidFill>
          <a:schemeClr val="accent1"/>
        </a:solidFill>
      </p:bgPr>
    </p:bg>
    <p:spTree>
      <p:nvGrpSpPr>
        <p:cNvPr id="16" name="Shape 16"/>
        <p:cNvGrpSpPr/>
        <p:nvPr/>
      </p:nvGrpSpPr>
      <p:grpSpPr>
        <a:xfrm>
          <a:off x="0" y="0"/>
          <a:ext cx="0" cy="0"/>
          <a:chOff x="0" y="0"/>
          <a:chExt cx="0" cy="0"/>
        </a:xfrm>
      </p:grpSpPr>
      <p:sp>
        <p:nvSpPr>
          <p:cNvPr id="17" name="Google Shape;17;p28"/>
          <p:cNvSpPr txBox="1"/>
          <p:nvPr>
            <p:ph type="ctrTitle"/>
          </p:nvPr>
        </p:nvSpPr>
        <p:spPr>
          <a:xfrm>
            <a:off x="1915128" y="1788454"/>
            <a:ext cx="8361229" cy="2098226"/>
          </a:xfrm>
          <a:prstGeom prst="rect">
            <a:avLst/>
          </a:prstGeom>
          <a:noFill/>
          <a:ln>
            <a:noFill/>
          </a:ln>
        </p:spPr>
        <p:txBody>
          <a:bodyPr anchorCtr="0" anchor="b" bIns="45700" lIns="91425" spcFirstLastPara="1" rIns="91425" wrap="square" tIns="45700">
            <a:noAutofit/>
          </a:bodyPr>
          <a:lstStyle>
            <a:lvl1pPr lvl="0" algn="ctr">
              <a:lnSpc>
                <a:spcPct val="89000"/>
              </a:lnSpc>
              <a:spcBef>
                <a:spcPts val="0"/>
              </a:spcBef>
              <a:spcAft>
                <a:spcPts val="0"/>
              </a:spcAft>
              <a:buClr>
                <a:schemeClr val="dk2"/>
              </a:buClr>
              <a:buSzPts val="7200"/>
              <a:buFont typeface="Arial"/>
              <a:buNone/>
              <a:defRPr sz="7200" cap="none">
                <a:solidFill>
                  <a:schemeClr val="dk2"/>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8" name="Google Shape;18;p28"/>
          <p:cNvSpPr txBox="1"/>
          <p:nvPr>
            <p:ph idx="1" type="subTitle"/>
          </p:nvPr>
        </p:nvSpPr>
        <p:spPr>
          <a:xfrm>
            <a:off x="2679906" y="3956279"/>
            <a:ext cx="6831673" cy="1086237"/>
          </a:xfrm>
          <a:prstGeom prst="rect">
            <a:avLst/>
          </a:prstGeom>
          <a:noFill/>
          <a:ln>
            <a:noFill/>
          </a:ln>
        </p:spPr>
        <p:txBody>
          <a:bodyPr anchorCtr="0" anchor="t" bIns="45700" lIns="91425" spcFirstLastPara="1" rIns="91425" wrap="square" tIns="45700">
            <a:normAutofit/>
          </a:bodyPr>
          <a:lstStyle>
            <a:lvl1pPr lvl="0" algn="ctr">
              <a:lnSpc>
                <a:spcPct val="112000"/>
              </a:lnSpc>
              <a:spcBef>
                <a:spcPts val="0"/>
              </a:spcBef>
              <a:spcAft>
                <a:spcPts val="0"/>
              </a:spcAft>
              <a:buClr>
                <a:schemeClr val="lt2"/>
              </a:buClr>
              <a:buSzPts val="2300"/>
              <a:buNone/>
              <a:defRPr sz="2300">
                <a:solidFill>
                  <a:schemeClr val="lt2"/>
                </a:solidFill>
              </a:defRPr>
            </a:lvl1pPr>
            <a:lvl2pPr lvl="1" algn="ctr">
              <a:lnSpc>
                <a:spcPct val="94000"/>
              </a:lnSpc>
              <a:spcBef>
                <a:spcPts val="500"/>
              </a:spcBef>
              <a:spcAft>
                <a:spcPts val="0"/>
              </a:spcAft>
              <a:buClr>
                <a:schemeClr val="dk2"/>
              </a:buClr>
              <a:buSzPts val="2000"/>
              <a:buNone/>
              <a:defRPr sz="2000"/>
            </a:lvl2pPr>
            <a:lvl3pPr lvl="2" algn="ctr">
              <a:lnSpc>
                <a:spcPct val="94000"/>
              </a:lnSpc>
              <a:spcBef>
                <a:spcPts val="500"/>
              </a:spcBef>
              <a:spcAft>
                <a:spcPts val="0"/>
              </a:spcAft>
              <a:buClr>
                <a:schemeClr val="dk2"/>
              </a:buClr>
              <a:buSzPts val="1800"/>
              <a:buNone/>
              <a:defRPr sz="1800"/>
            </a:lvl3pPr>
            <a:lvl4pPr lvl="3" algn="ctr">
              <a:lnSpc>
                <a:spcPct val="94000"/>
              </a:lnSpc>
              <a:spcBef>
                <a:spcPts val="500"/>
              </a:spcBef>
              <a:spcAft>
                <a:spcPts val="0"/>
              </a:spcAft>
              <a:buClr>
                <a:schemeClr val="dk2"/>
              </a:buClr>
              <a:buSzPts val="1600"/>
              <a:buNone/>
              <a:defRPr sz="1600"/>
            </a:lvl4pPr>
            <a:lvl5pPr lvl="4" algn="ctr">
              <a:lnSpc>
                <a:spcPct val="94000"/>
              </a:lnSpc>
              <a:spcBef>
                <a:spcPts val="500"/>
              </a:spcBef>
              <a:spcAft>
                <a:spcPts val="0"/>
              </a:spcAft>
              <a:buClr>
                <a:schemeClr val="dk2"/>
              </a:buClr>
              <a:buSzPts val="1600"/>
              <a:buNone/>
              <a:defRPr sz="1600"/>
            </a:lvl5pPr>
            <a:lvl6pPr lvl="5" algn="ctr">
              <a:lnSpc>
                <a:spcPct val="94000"/>
              </a:lnSpc>
              <a:spcBef>
                <a:spcPts val="500"/>
              </a:spcBef>
              <a:spcAft>
                <a:spcPts val="0"/>
              </a:spcAft>
              <a:buClr>
                <a:schemeClr val="dk2"/>
              </a:buClr>
              <a:buSzPts val="1600"/>
              <a:buNone/>
              <a:defRPr sz="1600"/>
            </a:lvl6pPr>
            <a:lvl7pPr lvl="6" algn="ctr">
              <a:lnSpc>
                <a:spcPct val="94000"/>
              </a:lnSpc>
              <a:spcBef>
                <a:spcPts val="500"/>
              </a:spcBef>
              <a:spcAft>
                <a:spcPts val="0"/>
              </a:spcAft>
              <a:buClr>
                <a:schemeClr val="dk2"/>
              </a:buClr>
              <a:buSzPts val="1600"/>
              <a:buNone/>
              <a:defRPr sz="1600"/>
            </a:lvl7pPr>
            <a:lvl8pPr lvl="7" algn="ctr">
              <a:lnSpc>
                <a:spcPct val="94000"/>
              </a:lnSpc>
              <a:spcBef>
                <a:spcPts val="500"/>
              </a:spcBef>
              <a:spcAft>
                <a:spcPts val="0"/>
              </a:spcAft>
              <a:buClr>
                <a:schemeClr val="dk2"/>
              </a:buClr>
              <a:buSzPts val="1600"/>
              <a:buNone/>
              <a:defRPr sz="1600"/>
            </a:lvl8pPr>
            <a:lvl9pPr lvl="8" algn="ctr">
              <a:lnSpc>
                <a:spcPct val="94000"/>
              </a:lnSpc>
              <a:spcBef>
                <a:spcPts val="500"/>
              </a:spcBef>
              <a:spcAft>
                <a:spcPts val="200"/>
              </a:spcAft>
              <a:buClr>
                <a:schemeClr val="dk2"/>
              </a:buClr>
              <a:buSzPts val="1600"/>
              <a:buNone/>
              <a:defRPr sz="1600"/>
            </a:lvl9pPr>
          </a:lstStyle>
          <a:p/>
        </p:txBody>
      </p:sp>
      <p:sp>
        <p:nvSpPr>
          <p:cNvPr id="19" name="Google Shape;19;p28"/>
          <p:cNvSpPr txBox="1"/>
          <p:nvPr>
            <p:ph idx="10" type="dt"/>
          </p:nvPr>
        </p:nvSpPr>
        <p:spPr>
          <a:xfrm>
            <a:off x="752858" y="6453386"/>
            <a:ext cx="1607944" cy="404614"/>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solidFill>
                  <a:schemeClr val="dk2"/>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0" name="Google Shape;20;p28"/>
          <p:cNvSpPr txBox="1"/>
          <p:nvPr>
            <p:ph idx="11" type="ftr"/>
          </p:nvPr>
        </p:nvSpPr>
        <p:spPr>
          <a:xfrm>
            <a:off x="2584054" y="6453386"/>
            <a:ext cx="7023377" cy="404614"/>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solidFill>
                  <a:schemeClr val="dk2"/>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1" name="Google Shape;21;p28"/>
          <p:cNvSpPr txBox="1"/>
          <p:nvPr>
            <p:ph idx="12" type="sldNum"/>
          </p:nvPr>
        </p:nvSpPr>
        <p:spPr>
          <a:xfrm>
            <a:off x="9830683" y="6453386"/>
            <a:ext cx="1596292" cy="404614"/>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grpSp>
        <p:nvGrpSpPr>
          <p:cNvPr id="22" name="Google Shape;22;p28"/>
          <p:cNvGrpSpPr/>
          <p:nvPr/>
        </p:nvGrpSpPr>
        <p:grpSpPr>
          <a:xfrm>
            <a:off x="752858" y="744469"/>
            <a:ext cx="10674117" cy="5349671"/>
            <a:chOff x="752858" y="744469"/>
            <a:chExt cx="10674117" cy="5349671"/>
          </a:xfrm>
        </p:grpSpPr>
        <p:sp>
          <p:nvSpPr>
            <p:cNvPr id="23" name="Google Shape;23;p28"/>
            <p:cNvSpPr/>
            <p:nvPr/>
          </p:nvSpPr>
          <p:spPr>
            <a:xfrm>
              <a:off x="8151962" y="1685652"/>
              <a:ext cx="3275013" cy="4408488"/>
            </a:xfrm>
            <a:custGeom>
              <a:rect b="b" l="l" r="r" t="t"/>
              <a:pathLst>
                <a:path extrusionOk="0" h="10000" w="10000">
                  <a:moveTo>
                    <a:pt x="8761" y="0"/>
                  </a:moveTo>
                  <a:lnTo>
                    <a:pt x="10000" y="0"/>
                  </a:lnTo>
                  <a:lnTo>
                    <a:pt x="10000" y="10000"/>
                  </a:lnTo>
                  <a:lnTo>
                    <a:pt x="0" y="10000"/>
                  </a:lnTo>
                  <a:lnTo>
                    <a:pt x="0" y="9126"/>
                  </a:lnTo>
                  <a:lnTo>
                    <a:pt x="8761" y="9127"/>
                  </a:lnTo>
                  <a:lnTo>
                    <a:pt x="8761" y="0"/>
                  </a:lnTo>
                  <a:close/>
                </a:path>
              </a:pathLst>
            </a:custGeom>
            <a:solidFill>
              <a:schemeClr val="dk2"/>
            </a:solidFill>
            <a:ln>
              <a:noFill/>
            </a:ln>
          </p:spPr>
        </p:sp>
        <p:sp>
          <p:nvSpPr>
            <p:cNvPr id="24" name="Google Shape;24;p28"/>
            <p:cNvSpPr/>
            <p:nvPr/>
          </p:nvSpPr>
          <p:spPr>
            <a:xfrm rot="10800000">
              <a:off x="752858" y="744469"/>
              <a:ext cx="3275668" cy="4408488"/>
            </a:xfrm>
            <a:custGeom>
              <a:rect b="b" l="l" r="r" t="t"/>
              <a:pathLst>
                <a:path extrusionOk="0" h="10000" w="10002">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dk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83" name="Shape 83"/>
        <p:cNvGrpSpPr/>
        <p:nvPr/>
      </p:nvGrpSpPr>
      <p:grpSpPr>
        <a:xfrm>
          <a:off x="0" y="0"/>
          <a:ext cx="0" cy="0"/>
          <a:chOff x="0" y="0"/>
          <a:chExt cx="0" cy="0"/>
        </a:xfrm>
      </p:grpSpPr>
      <p:sp>
        <p:nvSpPr>
          <p:cNvPr id="84" name="Google Shape;84;p40"/>
          <p:cNvSpPr txBox="1"/>
          <p:nvPr>
            <p:ph type="title"/>
          </p:nvPr>
        </p:nvSpPr>
        <p:spPr>
          <a:xfrm rot="5400000">
            <a:off x="7757822" y="2462895"/>
            <a:ext cx="5243244" cy="1565766"/>
          </a:xfrm>
          <a:prstGeom prst="rect">
            <a:avLst/>
          </a:prstGeom>
          <a:noFill/>
          <a:ln>
            <a:noFill/>
          </a:ln>
        </p:spPr>
        <p:txBody>
          <a:bodyPr anchorCtr="0" anchor="t" bIns="45700" lIns="91425" spcFirstLastPara="1" rIns="91425" wrap="square" tIns="45700">
            <a:normAutofit/>
          </a:bodyPr>
          <a:lstStyle>
            <a:lvl1pPr lvl="0" algn="l">
              <a:lnSpc>
                <a:spcPct val="89000"/>
              </a:lnSpc>
              <a:spcBef>
                <a:spcPts val="0"/>
              </a:spcBef>
              <a:spcAft>
                <a:spcPts val="0"/>
              </a:spcAft>
              <a:buClr>
                <a:schemeClr val="dk2"/>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5" name="Google Shape;85;p40"/>
          <p:cNvSpPr txBox="1"/>
          <p:nvPr>
            <p:ph idx="1" type="body"/>
          </p:nvPr>
        </p:nvSpPr>
        <p:spPr>
          <a:xfrm rot="5400000">
            <a:off x="2839798" y="-844042"/>
            <a:ext cx="5243244" cy="8179641"/>
          </a:xfrm>
          <a:prstGeom prst="rect">
            <a:avLst/>
          </a:prstGeom>
          <a:noFill/>
          <a:ln>
            <a:noFill/>
          </a:ln>
        </p:spPr>
        <p:txBody>
          <a:bodyPr anchorCtr="0" anchor="t" bIns="45700" lIns="91425" spcFirstLastPara="1" rIns="91425" wrap="square" tIns="45700">
            <a:normAutofit/>
          </a:bodyPr>
          <a:lstStyle>
            <a:lvl1pPr indent="-342900" lvl="0" marL="457200" algn="l">
              <a:lnSpc>
                <a:spcPct val="94000"/>
              </a:lnSpc>
              <a:spcBef>
                <a:spcPts val="1000"/>
              </a:spcBef>
              <a:spcAft>
                <a:spcPts val="0"/>
              </a:spcAft>
              <a:buClr>
                <a:schemeClr val="dk2"/>
              </a:buClr>
              <a:buSzPts val="1800"/>
              <a:buChar char="■"/>
              <a:defRPr/>
            </a:lvl1pPr>
            <a:lvl2pPr indent="-342900" lvl="1" marL="914400" algn="l">
              <a:lnSpc>
                <a:spcPct val="94000"/>
              </a:lnSpc>
              <a:spcBef>
                <a:spcPts val="500"/>
              </a:spcBef>
              <a:spcAft>
                <a:spcPts val="0"/>
              </a:spcAft>
              <a:buClr>
                <a:schemeClr val="dk2"/>
              </a:buClr>
              <a:buSzPts val="1800"/>
              <a:buChar char="–"/>
              <a:defRPr/>
            </a:lvl2pPr>
            <a:lvl3pPr indent="-342900" lvl="2" marL="1371600" algn="l">
              <a:lnSpc>
                <a:spcPct val="94000"/>
              </a:lnSpc>
              <a:spcBef>
                <a:spcPts val="500"/>
              </a:spcBef>
              <a:spcAft>
                <a:spcPts val="0"/>
              </a:spcAft>
              <a:buClr>
                <a:schemeClr val="dk2"/>
              </a:buClr>
              <a:buSzPts val="1800"/>
              <a:buChar char="■"/>
              <a:defRPr/>
            </a:lvl3pPr>
            <a:lvl4pPr indent="-342900" lvl="3" marL="1828800" algn="l">
              <a:lnSpc>
                <a:spcPct val="94000"/>
              </a:lnSpc>
              <a:spcBef>
                <a:spcPts val="500"/>
              </a:spcBef>
              <a:spcAft>
                <a:spcPts val="0"/>
              </a:spcAft>
              <a:buClr>
                <a:schemeClr val="dk2"/>
              </a:buClr>
              <a:buSzPts val="1800"/>
              <a:buChar char="–"/>
              <a:defRPr/>
            </a:lvl4pPr>
            <a:lvl5pPr indent="-342900" lvl="4" marL="2286000" algn="l">
              <a:lnSpc>
                <a:spcPct val="94000"/>
              </a:lnSpc>
              <a:spcBef>
                <a:spcPts val="500"/>
              </a:spcBef>
              <a:spcAft>
                <a:spcPts val="0"/>
              </a:spcAft>
              <a:buClr>
                <a:schemeClr val="dk2"/>
              </a:buClr>
              <a:buSzPts val="1800"/>
              <a:buChar char="■"/>
              <a:defRPr/>
            </a:lvl5pPr>
            <a:lvl6pPr indent="-342900" lvl="5" marL="2743200" algn="l">
              <a:lnSpc>
                <a:spcPct val="94000"/>
              </a:lnSpc>
              <a:spcBef>
                <a:spcPts val="500"/>
              </a:spcBef>
              <a:spcAft>
                <a:spcPts val="0"/>
              </a:spcAft>
              <a:buClr>
                <a:schemeClr val="dk2"/>
              </a:buClr>
              <a:buSzPts val="1800"/>
              <a:buChar char="–"/>
              <a:defRPr/>
            </a:lvl6pPr>
            <a:lvl7pPr indent="-342900" lvl="6" marL="3200400" algn="l">
              <a:lnSpc>
                <a:spcPct val="94000"/>
              </a:lnSpc>
              <a:spcBef>
                <a:spcPts val="500"/>
              </a:spcBef>
              <a:spcAft>
                <a:spcPts val="0"/>
              </a:spcAft>
              <a:buClr>
                <a:schemeClr val="dk2"/>
              </a:buClr>
              <a:buSzPts val="1800"/>
              <a:buChar char="■"/>
              <a:defRPr/>
            </a:lvl7pPr>
            <a:lvl8pPr indent="-342900" lvl="7" marL="3657600" algn="l">
              <a:lnSpc>
                <a:spcPct val="94000"/>
              </a:lnSpc>
              <a:spcBef>
                <a:spcPts val="500"/>
              </a:spcBef>
              <a:spcAft>
                <a:spcPts val="0"/>
              </a:spcAft>
              <a:buClr>
                <a:schemeClr val="dk2"/>
              </a:buClr>
              <a:buSzPts val="1800"/>
              <a:buChar char="–"/>
              <a:defRPr/>
            </a:lvl8pPr>
            <a:lvl9pPr indent="-342900" lvl="8" marL="4114800" algn="l">
              <a:lnSpc>
                <a:spcPct val="94000"/>
              </a:lnSpc>
              <a:spcBef>
                <a:spcPts val="500"/>
              </a:spcBef>
              <a:spcAft>
                <a:spcPts val="200"/>
              </a:spcAft>
              <a:buClr>
                <a:schemeClr val="dk2"/>
              </a:buClr>
              <a:buSzPts val="1800"/>
              <a:buChar char="■"/>
              <a:defRPr/>
            </a:lvl9pPr>
          </a:lstStyle>
          <a:p/>
        </p:txBody>
      </p:sp>
      <p:sp>
        <p:nvSpPr>
          <p:cNvPr id="86" name="Google Shape;86;p40"/>
          <p:cNvSpPr txBox="1"/>
          <p:nvPr>
            <p:ph idx="10" type="dt"/>
          </p:nvPr>
        </p:nvSpPr>
        <p:spPr>
          <a:xfrm>
            <a:off x="1390650" y="6453386"/>
            <a:ext cx="1204572" cy="404614"/>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7" name="Google Shape;87;p40"/>
          <p:cNvSpPr txBox="1"/>
          <p:nvPr>
            <p:ph idx="11" type="ftr"/>
          </p:nvPr>
        </p:nvSpPr>
        <p:spPr>
          <a:xfrm>
            <a:off x="2893564" y="6453386"/>
            <a:ext cx="6280830" cy="404614"/>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8" name="Google Shape;88;p40"/>
          <p:cNvSpPr txBox="1"/>
          <p:nvPr>
            <p:ph idx="12" type="sldNum"/>
          </p:nvPr>
        </p:nvSpPr>
        <p:spPr>
          <a:xfrm>
            <a:off x="9472736" y="6453386"/>
            <a:ext cx="1596292" cy="404614"/>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5" name="Shape 25"/>
        <p:cNvGrpSpPr/>
        <p:nvPr/>
      </p:nvGrpSpPr>
      <p:grpSpPr>
        <a:xfrm>
          <a:off x="0" y="0"/>
          <a:ext cx="0" cy="0"/>
          <a:chOff x="0" y="0"/>
          <a:chExt cx="0" cy="0"/>
        </a:xfrm>
      </p:grpSpPr>
      <p:sp>
        <p:nvSpPr>
          <p:cNvPr id="26" name="Google Shape;26;p29"/>
          <p:cNvSpPr txBox="1"/>
          <p:nvPr>
            <p:ph type="title"/>
          </p:nvPr>
        </p:nvSpPr>
        <p:spPr>
          <a:xfrm>
            <a:off x="1371600" y="685800"/>
            <a:ext cx="9601200" cy="1485900"/>
          </a:xfrm>
          <a:prstGeom prst="rect">
            <a:avLst/>
          </a:prstGeom>
          <a:noFill/>
          <a:ln>
            <a:noFill/>
          </a:ln>
        </p:spPr>
        <p:txBody>
          <a:bodyPr anchorCtr="0" anchor="t" bIns="45700" lIns="91425" spcFirstLastPara="1" rIns="91425" wrap="square" tIns="45700">
            <a:normAutofit/>
          </a:bodyPr>
          <a:lstStyle>
            <a:lvl1pPr lvl="0" algn="l">
              <a:lnSpc>
                <a:spcPct val="89000"/>
              </a:lnSpc>
              <a:spcBef>
                <a:spcPts val="0"/>
              </a:spcBef>
              <a:spcAft>
                <a:spcPts val="0"/>
              </a:spcAft>
              <a:buClr>
                <a:schemeClr val="dk2"/>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7" name="Google Shape;27;p29"/>
          <p:cNvSpPr txBox="1"/>
          <p:nvPr>
            <p:ph idx="1" type="body"/>
          </p:nvPr>
        </p:nvSpPr>
        <p:spPr>
          <a:xfrm>
            <a:off x="1371600" y="2286000"/>
            <a:ext cx="9601200" cy="3581400"/>
          </a:xfrm>
          <a:prstGeom prst="rect">
            <a:avLst/>
          </a:prstGeom>
          <a:noFill/>
          <a:ln>
            <a:noFill/>
          </a:ln>
        </p:spPr>
        <p:txBody>
          <a:bodyPr anchorCtr="0" anchor="t" bIns="45700" lIns="91425" spcFirstLastPara="1" rIns="91425" wrap="square" tIns="45700">
            <a:normAutofit/>
          </a:bodyPr>
          <a:lstStyle>
            <a:lvl1pPr indent="-342900" lvl="0" marL="457200" algn="l">
              <a:lnSpc>
                <a:spcPct val="94000"/>
              </a:lnSpc>
              <a:spcBef>
                <a:spcPts val="1000"/>
              </a:spcBef>
              <a:spcAft>
                <a:spcPts val="0"/>
              </a:spcAft>
              <a:buClr>
                <a:schemeClr val="dk2"/>
              </a:buClr>
              <a:buSzPts val="1800"/>
              <a:buChar char="■"/>
              <a:defRPr/>
            </a:lvl1pPr>
            <a:lvl2pPr indent="-342900" lvl="1" marL="914400" algn="l">
              <a:lnSpc>
                <a:spcPct val="94000"/>
              </a:lnSpc>
              <a:spcBef>
                <a:spcPts val="500"/>
              </a:spcBef>
              <a:spcAft>
                <a:spcPts val="0"/>
              </a:spcAft>
              <a:buClr>
                <a:schemeClr val="dk2"/>
              </a:buClr>
              <a:buSzPts val="1800"/>
              <a:buChar char="–"/>
              <a:defRPr/>
            </a:lvl2pPr>
            <a:lvl3pPr indent="-342900" lvl="2" marL="1371600" algn="l">
              <a:lnSpc>
                <a:spcPct val="94000"/>
              </a:lnSpc>
              <a:spcBef>
                <a:spcPts val="500"/>
              </a:spcBef>
              <a:spcAft>
                <a:spcPts val="0"/>
              </a:spcAft>
              <a:buClr>
                <a:schemeClr val="dk2"/>
              </a:buClr>
              <a:buSzPts val="1800"/>
              <a:buChar char="■"/>
              <a:defRPr/>
            </a:lvl3pPr>
            <a:lvl4pPr indent="-342900" lvl="3" marL="1828800" algn="l">
              <a:lnSpc>
                <a:spcPct val="94000"/>
              </a:lnSpc>
              <a:spcBef>
                <a:spcPts val="500"/>
              </a:spcBef>
              <a:spcAft>
                <a:spcPts val="0"/>
              </a:spcAft>
              <a:buClr>
                <a:schemeClr val="dk2"/>
              </a:buClr>
              <a:buSzPts val="1800"/>
              <a:buChar char="–"/>
              <a:defRPr/>
            </a:lvl4pPr>
            <a:lvl5pPr indent="-342900" lvl="4" marL="2286000" algn="l">
              <a:lnSpc>
                <a:spcPct val="94000"/>
              </a:lnSpc>
              <a:spcBef>
                <a:spcPts val="500"/>
              </a:spcBef>
              <a:spcAft>
                <a:spcPts val="0"/>
              </a:spcAft>
              <a:buClr>
                <a:schemeClr val="dk2"/>
              </a:buClr>
              <a:buSzPts val="1800"/>
              <a:buChar char="■"/>
              <a:defRPr/>
            </a:lvl5pPr>
            <a:lvl6pPr indent="-342900" lvl="5" marL="2743200" algn="l">
              <a:lnSpc>
                <a:spcPct val="94000"/>
              </a:lnSpc>
              <a:spcBef>
                <a:spcPts val="500"/>
              </a:spcBef>
              <a:spcAft>
                <a:spcPts val="0"/>
              </a:spcAft>
              <a:buClr>
                <a:schemeClr val="dk2"/>
              </a:buClr>
              <a:buSzPts val="1800"/>
              <a:buChar char="–"/>
              <a:defRPr/>
            </a:lvl6pPr>
            <a:lvl7pPr indent="-342900" lvl="6" marL="3200400" algn="l">
              <a:lnSpc>
                <a:spcPct val="94000"/>
              </a:lnSpc>
              <a:spcBef>
                <a:spcPts val="500"/>
              </a:spcBef>
              <a:spcAft>
                <a:spcPts val="0"/>
              </a:spcAft>
              <a:buClr>
                <a:schemeClr val="dk2"/>
              </a:buClr>
              <a:buSzPts val="1800"/>
              <a:buChar char="■"/>
              <a:defRPr/>
            </a:lvl7pPr>
            <a:lvl8pPr indent="-342900" lvl="7" marL="3657600" algn="l">
              <a:lnSpc>
                <a:spcPct val="94000"/>
              </a:lnSpc>
              <a:spcBef>
                <a:spcPts val="500"/>
              </a:spcBef>
              <a:spcAft>
                <a:spcPts val="0"/>
              </a:spcAft>
              <a:buClr>
                <a:schemeClr val="dk2"/>
              </a:buClr>
              <a:buSzPts val="1800"/>
              <a:buChar char="–"/>
              <a:defRPr/>
            </a:lvl8pPr>
            <a:lvl9pPr indent="-342900" lvl="8" marL="4114800" algn="l">
              <a:lnSpc>
                <a:spcPct val="94000"/>
              </a:lnSpc>
              <a:spcBef>
                <a:spcPts val="500"/>
              </a:spcBef>
              <a:spcAft>
                <a:spcPts val="200"/>
              </a:spcAft>
              <a:buClr>
                <a:schemeClr val="dk2"/>
              </a:buClr>
              <a:buSzPts val="1800"/>
              <a:buChar char="■"/>
              <a:defRPr/>
            </a:lvl9pPr>
          </a:lstStyle>
          <a:p/>
        </p:txBody>
      </p:sp>
      <p:sp>
        <p:nvSpPr>
          <p:cNvPr id="28" name="Google Shape;28;p29"/>
          <p:cNvSpPr txBox="1"/>
          <p:nvPr>
            <p:ph idx="10" type="dt"/>
          </p:nvPr>
        </p:nvSpPr>
        <p:spPr>
          <a:xfrm>
            <a:off x="1390650" y="6453386"/>
            <a:ext cx="1204572" cy="404614"/>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9" name="Google Shape;29;p29"/>
          <p:cNvSpPr txBox="1"/>
          <p:nvPr>
            <p:ph idx="11" type="ftr"/>
          </p:nvPr>
        </p:nvSpPr>
        <p:spPr>
          <a:xfrm>
            <a:off x="2893564" y="6453386"/>
            <a:ext cx="6280830" cy="404614"/>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0" name="Google Shape;30;p29"/>
          <p:cNvSpPr txBox="1"/>
          <p:nvPr>
            <p:ph idx="12" type="sldNum"/>
          </p:nvPr>
        </p:nvSpPr>
        <p:spPr>
          <a:xfrm>
            <a:off x="9472736" y="6453386"/>
            <a:ext cx="1596292" cy="404614"/>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showMasterSp="0" type="secHead">
  <p:cSld name="SECTION_HEADER">
    <p:bg>
      <p:bgPr>
        <a:solidFill>
          <a:schemeClr val="dk2"/>
        </a:solidFill>
      </p:bgPr>
    </p:bg>
    <p:spTree>
      <p:nvGrpSpPr>
        <p:cNvPr id="31" name="Shape 31"/>
        <p:cNvGrpSpPr/>
        <p:nvPr/>
      </p:nvGrpSpPr>
      <p:grpSpPr>
        <a:xfrm>
          <a:off x="0" y="0"/>
          <a:ext cx="0" cy="0"/>
          <a:chOff x="0" y="0"/>
          <a:chExt cx="0" cy="0"/>
        </a:xfrm>
      </p:grpSpPr>
      <p:sp>
        <p:nvSpPr>
          <p:cNvPr id="32" name="Google Shape;32;p32"/>
          <p:cNvSpPr txBox="1"/>
          <p:nvPr>
            <p:ph type="title"/>
          </p:nvPr>
        </p:nvSpPr>
        <p:spPr>
          <a:xfrm>
            <a:off x="765025" y="1301360"/>
            <a:ext cx="9612971" cy="2852737"/>
          </a:xfrm>
          <a:prstGeom prst="rect">
            <a:avLst/>
          </a:prstGeom>
          <a:noFill/>
          <a:ln>
            <a:noFill/>
          </a:ln>
        </p:spPr>
        <p:txBody>
          <a:bodyPr anchorCtr="0" anchor="b" bIns="45700" lIns="91425" spcFirstLastPara="1" rIns="91425" wrap="square" tIns="45700">
            <a:normAutofit/>
          </a:bodyPr>
          <a:lstStyle>
            <a:lvl1pPr lvl="0" algn="r">
              <a:lnSpc>
                <a:spcPct val="89000"/>
              </a:lnSpc>
              <a:spcBef>
                <a:spcPts val="0"/>
              </a:spcBef>
              <a:spcAft>
                <a:spcPts val="0"/>
              </a:spcAft>
              <a:buClr>
                <a:schemeClr val="accent1"/>
              </a:buClr>
              <a:buSzPts val="7200"/>
              <a:buFont typeface="Arial"/>
              <a:buNone/>
              <a:defRPr sz="7200" cap="none">
                <a:solidFill>
                  <a:schemeClr val="accen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3" name="Google Shape;33;p32"/>
          <p:cNvSpPr txBox="1"/>
          <p:nvPr>
            <p:ph idx="1" type="body"/>
          </p:nvPr>
        </p:nvSpPr>
        <p:spPr>
          <a:xfrm>
            <a:off x="765025" y="4216328"/>
            <a:ext cx="9612971" cy="1143324"/>
          </a:xfrm>
          <a:prstGeom prst="rect">
            <a:avLst/>
          </a:prstGeom>
          <a:noFill/>
          <a:ln>
            <a:noFill/>
          </a:ln>
        </p:spPr>
        <p:txBody>
          <a:bodyPr anchorCtr="0" anchor="t" bIns="45700" lIns="91425" spcFirstLastPara="1" rIns="91425" wrap="square" tIns="45700">
            <a:normAutofit/>
          </a:bodyPr>
          <a:lstStyle>
            <a:lvl1pPr indent="-228600" lvl="0" marL="457200" algn="r">
              <a:lnSpc>
                <a:spcPct val="112000"/>
              </a:lnSpc>
              <a:spcBef>
                <a:spcPts val="0"/>
              </a:spcBef>
              <a:spcAft>
                <a:spcPts val="0"/>
              </a:spcAft>
              <a:buClr>
                <a:schemeClr val="lt2"/>
              </a:buClr>
              <a:buSzPts val="2400"/>
              <a:buNone/>
              <a:defRPr sz="2400">
                <a:solidFill>
                  <a:schemeClr val="lt2"/>
                </a:solidFill>
              </a:defRPr>
            </a:lvl1pPr>
            <a:lvl2pPr indent="-228600" lvl="1" marL="914400" algn="l">
              <a:lnSpc>
                <a:spcPct val="94000"/>
              </a:lnSpc>
              <a:spcBef>
                <a:spcPts val="500"/>
              </a:spcBef>
              <a:spcAft>
                <a:spcPts val="0"/>
              </a:spcAft>
              <a:buClr>
                <a:schemeClr val="lt1"/>
              </a:buClr>
              <a:buSzPts val="2000"/>
              <a:buNone/>
              <a:defRPr sz="2000">
                <a:solidFill>
                  <a:schemeClr val="lt1"/>
                </a:solidFill>
              </a:defRPr>
            </a:lvl2pPr>
            <a:lvl3pPr indent="-228600" lvl="2" marL="1371600" algn="l">
              <a:lnSpc>
                <a:spcPct val="94000"/>
              </a:lnSpc>
              <a:spcBef>
                <a:spcPts val="500"/>
              </a:spcBef>
              <a:spcAft>
                <a:spcPts val="0"/>
              </a:spcAft>
              <a:buClr>
                <a:schemeClr val="lt1"/>
              </a:buClr>
              <a:buSzPts val="1800"/>
              <a:buNone/>
              <a:defRPr sz="1800">
                <a:solidFill>
                  <a:schemeClr val="lt1"/>
                </a:solidFill>
              </a:defRPr>
            </a:lvl3pPr>
            <a:lvl4pPr indent="-228600" lvl="3" marL="1828800" algn="l">
              <a:lnSpc>
                <a:spcPct val="94000"/>
              </a:lnSpc>
              <a:spcBef>
                <a:spcPts val="500"/>
              </a:spcBef>
              <a:spcAft>
                <a:spcPts val="0"/>
              </a:spcAft>
              <a:buClr>
                <a:schemeClr val="lt1"/>
              </a:buClr>
              <a:buSzPts val="1600"/>
              <a:buNone/>
              <a:defRPr sz="1600">
                <a:solidFill>
                  <a:schemeClr val="lt1"/>
                </a:solidFill>
              </a:defRPr>
            </a:lvl4pPr>
            <a:lvl5pPr indent="-228600" lvl="4" marL="2286000" algn="l">
              <a:lnSpc>
                <a:spcPct val="94000"/>
              </a:lnSpc>
              <a:spcBef>
                <a:spcPts val="500"/>
              </a:spcBef>
              <a:spcAft>
                <a:spcPts val="0"/>
              </a:spcAft>
              <a:buClr>
                <a:schemeClr val="lt1"/>
              </a:buClr>
              <a:buSzPts val="1600"/>
              <a:buNone/>
              <a:defRPr sz="1600">
                <a:solidFill>
                  <a:schemeClr val="lt1"/>
                </a:solidFill>
              </a:defRPr>
            </a:lvl5pPr>
            <a:lvl6pPr indent="-228600" lvl="5" marL="2743200" algn="l">
              <a:lnSpc>
                <a:spcPct val="94000"/>
              </a:lnSpc>
              <a:spcBef>
                <a:spcPts val="500"/>
              </a:spcBef>
              <a:spcAft>
                <a:spcPts val="0"/>
              </a:spcAft>
              <a:buClr>
                <a:schemeClr val="lt1"/>
              </a:buClr>
              <a:buSzPts val="1600"/>
              <a:buNone/>
              <a:defRPr sz="1600">
                <a:solidFill>
                  <a:schemeClr val="lt1"/>
                </a:solidFill>
              </a:defRPr>
            </a:lvl6pPr>
            <a:lvl7pPr indent="-228600" lvl="6" marL="3200400" algn="l">
              <a:lnSpc>
                <a:spcPct val="94000"/>
              </a:lnSpc>
              <a:spcBef>
                <a:spcPts val="500"/>
              </a:spcBef>
              <a:spcAft>
                <a:spcPts val="0"/>
              </a:spcAft>
              <a:buClr>
                <a:schemeClr val="lt1"/>
              </a:buClr>
              <a:buSzPts val="1600"/>
              <a:buNone/>
              <a:defRPr sz="1600">
                <a:solidFill>
                  <a:schemeClr val="lt1"/>
                </a:solidFill>
              </a:defRPr>
            </a:lvl7pPr>
            <a:lvl8pPr indent="-228600" lvl="7" marL="3657600" algn="l">
              <a:lnSpc>
                <a:spcPct val="94000"/>
              </a:lnSpc>
              <a:spcBef>
                <a:spcPts val="500"/>
              </a:spcBef>
              <a:spcAft>
                <a:spcPts val="0"/>
              </a:spcAft>
              <a:buClr>
                <a:schemeClr val="lt1"/>
              </a:buClr>
              <a:buSzPts val="1600"/>
              <a:buNone/>
              <a:defRPr sz="1600">
                <a:solidFill>
                  <a:schemeClr val="lt1"/>
                </a:solidFill>
              </a:defRPr>
            </a:lvl8pPr>
            <a:lvl9pPr indent="-228600" lvl="8" marL="4114800" algn="l">
              <a:lnSpc>
                <a:spcPct val="94000"/>
              </a:lnSpc>
              <a:spcBef>
                <a:spcPts val="500"/>
              </a:spcBef>
              <a:spcAft>
                <a:spcPts val="200"/>
              </a:spcAft>
              <a:buClr>
                <a:schemeClr val="lt1"/>
              </a:buClr>
              <a:buSzPts val="1600"/>
              <a:buNone/>
              <a:defRPr sz="1600">
                <a:solidFill>
                  <a:schemeClr val="lt1"/>
                </a:solidFill>
              </a:defRPr>
            </a:lvl9pPr>
          </a:lstStyle>
          <a:p/>
        </p:txBody>
      </p:sp>
      <p:sp>
        <p:nvSpPr>
          <p:cNvPr id="34" name="Google Shape;34;p32"/>
          <p:cNvSpPr txBox="1"/>
          <p:nvPr>
            <p:ph idx="10" type="dt"/>
          </p:nvPr>
        </p:nvSpPr>
        <p:spPr>
          <a:xfrm>
            <a:off x="738908" y="6453386"/>
            <a:ext cx="1622409" cy="404614"/>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solidFill>
                  <a:schemeClr val="lt2"/>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5" name="Google Shape;35;p32"/>
          <p:cNvSpPr txBox="1"/>
          <p:nvPr>
            <p:ph idx="11" type="ftr"/>
          </p:nvPr>
        </p:nvSpPr>
        <p:spPr>
          <a:xfrm>
            <a:off x="2584312" y="6453386"/>
            <a:ext cx="7023377" cy="404614"/>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solidFill>
                  <a:schemeClr val="lt2"/>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6" name="Google Shape;36;p32"/>
          <p:cNvSpPr txBox="1"/>
          <p:nvPr>
            <p:ph idx="12" type="sldNum"/>
          </p:nvPr>
        </p:nvSpPr>
        <p:spPr>
          <a:xfrm>
            <a:off x="9830683" y="6453386"/>
            <a:ext cx="1596292" cy="404614"/>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chemeClr val="lt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chemeClr val="lt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chemeClr val="lt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chemeClr val="lt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chemeClr val="lt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chemeClr val="lt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chemeClr val="lt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chemeClr val="lt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chemeClr val="lt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
        <p:nvSpPr>
          <p:cNvPr id="37" name="Google Shape;37;p32" title="Crop Mark"/>
          <p:cNvSpPr/>
          <p:nvPr/>
        </p:nvSpPr>
        <p:spPr>
          <a:xfrm>
            <a:off x="8151962" y="1685652"/>
            <a:ext cx="3275013" cy="4408488"/>
          </a:xfrm>
          <a:custGeom>
            <a:rect b="b" l="l" r="r" t="t"/>
            <a:pathLst>
              <a:path extrusionOk="0" h="5554" w="4125">
                <a:moveTo>
                  <a:pt x="3614" y="0"/>
                </a:moveTo>
                <a:lnTo>
                  <a:pt x="4125" y="0"/>
                </a:lnTo>
                <a:lnTo>
                  <a:pt x="4125" y="5554"/>
                </a:lnTo>
                <a:lnTo>
                  <a:pt x="0" y="5554"/>
                </a:lnTo>
                <a:lnTo>
                  <a:pt x="0" y="5074"/>
                </a:lnTo>
                <a:lnTo>
                  <a:pt x="3614" y="5074"/>
                </a:lnTo>
                <a:lnTo>
                  <a:pt x="3614" y="0"/>
                </a:lnTo>
                <a:close/>
              </a:path>
            </a:pathLst>
          </a:custGeom>
          <a:solidFill>
            <a:schemeClr val="accent1"/>
          </a:solidFill>
          <a:ln>
            <a:noFill/>
          </a:ln>
        </p:spPr>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8" name="Shape 38"/>
        <p:cNvGrpSpPr/>
        <p:nvPr/>
      </p:nvGrpSpPr>
      <p:grpSpPr>
        <a:xfrm>
          <a:off x="0" y="0"/>
          <a:ext cx="0" cy="0"/>
          <a:chOff x="0" y="0"/>
          <a:chExt cx="0" cy="0"/>
        </a:xfrm>
      </p:grpSpPr>
      <p:sp>
        <p:nvSpPr>
          <p:cNvPr id="39" name="Google Shape;39;p33"/>
          <p:cNvSpPr txBox="1"/>
          <p:nvPr>
            <p:ph type="title"/>
          </p:nvPr>
        </p:nvSpPr>
        <p:spPr>
          <a:xfrm>
            <a:off x="1371600" y="685800"/>
            <a:ext cx="9601200" cy="1485900"/>
          </a:xfrm>
          <a:prstGeom prst="rect">
            <a:avLst/>
          </a:prstGeom>
          <a:noFill/>
          <a:ln>
            <a:noFill/>
          </a:ln>
        </p:spPr>
        <p:txBody>
          <a:bodyPr anchorCtr="0" anchor="t" bIns="45700" lIns="91425" spcFirstLastPara="1" rIns="91425" wrap="square" tIns="45700">
            <a:normAutofit/>
          </a:bodyPr>
          <a:lstStyle>
            <a:lvl1pPr lvl="0" algn="l">
              <a:lnSpc>
                <a:spcPct val="89000"/>
              </a:lnSpc>
              <a:spcBef>
                <a:spcPts val="0"/>
              </a:spcBef>
              <a:spcAft>
                <a:spcPts val="0"/>
              </a:spcAft>
              <a:buClr>
                <a:schemeClr val="dk2"/>
              </a:buClr>
              <a:buSzPts val="4400"/>
              <a:buFont typeface="Arial"/>
              <a:buNone/>
              <a:defRPr>
                <a:solidFill>
                  <a:schemeClr val="dk2"/>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0" name="Google Shape;40;p33"/>
          <p:cNvSpPr txBox="1"/>
          <p:nvPr>
            <p:ph idx="1" type="body"/>
          </p:nvPr>
        </p:nvSpPr>
        <p:spPr>
          <a:xfrm>
            <a:off x="1371600" y="2285999"/>
            <a:ext cx="4447786" cy="3581401"/>
          </a:xfrm>
          <a:prstGeom prst="rect">
            <a:avLst/>
          </a:prstGeom>
          <a:noFill/>
          <a:ln>
            <a:noFill/>
          </a:ln>
        </p:spPr>
        <p:txBody>
          <a:bodyPr anchorCtr="0" anchor="t" bIns="45700" lIns="91425" spcFirstLastPara="1" rIns="91425" wrap="square" tIns="45700">
            <a:normAutofit/>
          </a:bodyPr>
          <a:lstStyle>
            <a:lvl1pPr indent="-355600" lvl="0" marL="457200" algn="l">
              <a:lnSpc>
                <a:spcPct val="94000"/>
              </a:lnSpc>
              <a:spcBef>
                <a:spcPts val="1000"/>
              </a:spcBef>
              <a:spcAft>
                <a:spcPts val="0"/>
              </a:spcAft>
              <a:buClr>
                <a:schemeClr val="dk2"/>
              </a:buClr>
              <a:buSzPts val="2000"/>
              <a:buChar char="■"/>
              <a:defRPr>
                <a:solidFill>
                  <a:schemeClr val="dk2"/>
                </a:solidFill>
              </a:defRPr>
            </a:lvl1pPr>
            <a:lvl2pPr indent="-355600" lvl="1" marL="914400" algn="l">
              <a:lnSpc>
                <a:spcPct val="94000"/>
              </a:lnSpc>
              <a:spcBef>
                <a:spcPts val="500"/>
              </a:spcBef>
              <a:spcAft>
                <a:spcPts val="0"/>
              </a:spcAft>
              <a:buClr>
                <a:schemeClr val="dk2"/>
              </a:buClr>
              <a:buSzPts val="2000"/>
              <a:buChar char="–"/>
              <a:defRPr>
                <a:solidFill>
                  <a:schemeClr val="dk2"/>
                </a:solidFill>
              </a:defRPr>
            </a:lvl2pPr>
            <a:lvl3pPr indent="-342900" lvl="2" marL="1371600" algn="l">
              <a:lnSpc>
                <a:spcPct val="94000"/>
              </a:lnSpc>
              <a:spcBef>
                <a:spcPts val="500"/>
              </a:spcBef>
              <a:spcAft>
                <a:spcPts val="0"/>
              </a:spcAft>
              <a:buClr>
                <a:schemeClr val="dk2"/>
              </a:buClr>
              <a:buSzPts val="1800"/>
              <a:buChar char="■"/>
              <a:defRPr>
                <a:solidFill>
                  <a:schemeClr val="dk2"/>
                </a:solidFill>
              </a:defRPr>
            </a:lvl3pPr>
            <a:lvl4pPr indent="-342900" lvl="3" marL="1828800" algn="l">
              <a:lnSpc>
                <a:spcPct val="94000"/>
              </a:lnSpc>
              <a:spcBef>
                <a:spcPts val="500"/>
              </a:spcBef>
              <a:spcAft>
                <a:spcPts val="0"/>
              </a:spcAft>
              <a:buClr>
                <a:schemeClr val="dk2"/>
              </a:buClr>
              <a:buSzPts val="1800"/>
              <a:buChar char="–"/>
              <a:defRPr>
                <a:solidFill>
                  <a:schemeClr val="dk2"/>
                </a:solidFill>
              </a:defRPr>
            </a:lvl4pPr>
            <a:lvl5pPr indent="-330200" lvl="4" marL="2286000" algn="l">
              <a:lnSpc>
                <a:spcPct val="94000"/>
              </a:lnSpc>
              <a:spcBef>
                <a:spcPts val="500"/>
              </a:spcBef>
              <a:spcAft>
                <a:spcPts val="0"/>
              </a:spcAft>
              <a:buClr>
                <a:schemeClr val="dk2"/>
              </a:buClr>
              <a:buSzPts val="1600"/>
              <a:buChar char="■"/>
              <a:defRPr>
                <a:solidFill>
                  <a:schemeClr val="dk2"/>
                </a:solidFill>
              </a:defRPr>
            </a:lvl5pPr>
            <a:lvl6pPr indent="-342900" lvl="5" marL="2743200" algn="l">
              <a:lnSpc>
                <a:spcPct val="94000"/>
              </a:lnSpc>
              <a:spcBef>
                <a:spcPts val="500"/>
              </a:spcBef>
              <a:spcAft>
                <a:spcPts val="0"/>
              </a:spcAft>
              <a:buClr>
                <a:schemeClr val="dk2"/>
              </a:buClr>
              <a:buSzPts val="1800"/>
              <a:buChar char="–"/>
              <a:defRPr/>
            </a:lvl6pPr>
            <a:lvl7pPr indent="-342900" lvl="6" marL="3200400" algn="l">
              <a:lnSpc>
                <a:spcPct val="94000"/>
              </a:lnSpc>
              <a:spcBef>
                <a:spcPts val="500"/>
              </a:spcBef>
              <a:spcAft>
                <a:spcPts val="0"/>
              </a:spcAft>
              <a:buClr>
                <a:schemeClr val="dk2"/>
              </a:buClr>
              <a:buSzPts val="1800"/>
              <a:buChar char="■"/>
              <a:defRPr/>
            </a:lvl7pPr>
            <a:lvl8pPr indent="-342900" lvl="7" marL="3657600" algn="l">
              <a:lnSpc>
                <a:spcPct val="94000"/>
              </a:lnSpc>
              <a:spcBef>
                <a:spcPts val="500"/>
              </a:spcBef>
              <a:spcAft>
                <a:spcPts val="0"/>
              </a:spcAft>
              <a:buClr>
                <a:schemeClr val="dk2"/>
              </a:buClr>
              <a:buSzPts val="1800"/>
              <a:buChar char="–"/>
              <a:defRPr/>
            </a:lvl8pPr>
            <a:lvl9pPr indent="-342900" lvl="8" marL="4114800" algn="l">
              <a:lnSpc>
                <a:spcPct val="94000"/>
              </a:lnSpc>
              <a:spcBef>
                <a:spcPts val="500"/>
              </a:spcBef>
              <a:spcAft>
                <a:spcPts val="200"/>
              </a:spcAft>
              <a:buClr>
                <a:schemeClr val="dk2"/>
              </a:buClr>
              <a:buSzPts val="1800"/>
              <a:buChar char="■"/>
              <a:defRPr/>
            </a:lvl9pPr>
          </a:lstStyle>
          <a:p/>
        </p:txBody>
      </p:sp>
      <p:sp>
        <p:nvSpPr>
          <p:cNvPr id="41" name="Google Shape;41;p33"/>
          <p:cNvSpPr txBox="1"/>
          <p:nvPr>
            <p:ph idx="2" type="body"/>
          </p:nvPr>
        </p:nvSpPr>
        <p:spPr>
          <a:xfrm>
            <a:off x="6525403" y="2285999"/>
            <a:ext cx="4447786" cy="3581401"/>
          </a:xfrm>
          <a:prstGeom prst="rect">
            <a:avLst/>
          </a:prstGeom>
          <a:noFill/>
          <a:ln>
            <a:noFill/>
          </a:ln>
        </p:spPr>
        <p:txBody>
          <a:bodyPr anchorCtr="0" anchor="t" bIns="45700" lIns="91425" spcFirstLastPara="1" rIns="91425" wrap="square" tIns="45700">
            <a:normAutofit/>
          </a:bodyPr>
          <a:lstStyle>
            <a:lvl1pPr indent="-355600" lvl="0" marL="457200" algn="l">
              <a:lnSpc>
                <a:spcPct val="94000"/>
              </a:lnSpc>
              <a:spcBef>
                <a:spcPts val="1000"/>
              </a:spcBef>
              <a:spcAft>
                <a:spcPts val="0"/>
              </a:spcAft>
              <a:buClr>
                <a:schemeClr val="dk2"/>
              </a:buClr>
              <a:buSzPts val="2000"/>
              <a:buChar char="■"/>
              <a:defRPr>
                <a:solidFill>
                  <a:schemeClr val="dk2"/>
                </a:solidFill>
              </a:defRPr>
            </a:lvl1pPr>
            <a:lvl2pPr indent="-355600" lvl="1" marL="914400" algn="l">
              <a:lnSpc>
                <a:spcPct val="94000"/>
              </a:lnSpc>
              <a:spcBef>
                <a:spcPts val="500"/>
              </a:spcBef>
              <a:spcAft>
                <a:spcPts val="0"/>
              </a:spcAft>
              <a:buClr>
                <a:schemeClr val="dk2"/>
              </a:buClr>
              <a:buSzPts val="2000"/>
              <a:buChar char="–"/>
              <a:defRPr>
                <a:solidFill>
                  <a:schemeClr val="dk2"/>
                </a:solidFill>
              </a:defRPr>
            </a:lvl2pPr>
            <a:lvl3pPr indent="-342900" lvl="2" marL="1371600" algn="l">
              <a:lnSpc>
                <a:spcPct val="94000"/>
              </a:lnSpc>
              <a:spcBef>
                <a:spcPts val="500"/>
              </a:spcBef>
              <a:spcAft>
                <a:spcPts val="0"/>
              </a:spcAft>
              <a:buClr>
                <a:schemeClr val="dk2"/>
              </a:buClr>
              <a:buSzPts val="1800"/>
              <a:buChar char="■"/>
              <a:defRPr>
                <a:solidFill>
                  <a:schemeClr val="dk2"/>
                </a:solidFill>
              </a:defRPr>
            </a:lvl3pPr>
            <a:lvl4pPr indent="-342900" lvl="3" marL="1828800" algn="l">
              <a:lnSpc>
                <a:spcPct val="94000"/>
              </a:lnSpc>
              <a:spcBef>
                <a:spcPts val="500"/>
              </a:spcBef>
              <a:spcAft>
                <a:spcPts val="0"/>
              </a:spcAft>
              <a:buClr>
                <a:schemeClr val="dk2"/>
              </a:buClr>
              <a:buSzPts val="1800"/>
              <a:buChar char="–"/>
              <a:defRPr>
                <a:solidFill>
                  <a:schemeClr val="dk2"/>
                </a:solidFill>
              </a:defRPr>
            </a:lvl4pPr>
            <a:lvl5pPr indent="-330200" lvl="4" marL="2286000" algn="l">
              <a:lnSpc>
                <a:spcPct val="94000"/>
              </a:lnSpc>
              <a:spcBef>
                <a:spcPts val="500"/>
              </a:spcBef>
              <a:spcAft>
                <a:spcPts val="0"/>
              </a:spcAft>
              <a:buClr>
                <a:schemeClr val="dk2"/>
              </a:buClr>
              <a:buSzPts val="1600"/>
              <a:buChar char="■"/>
              <a:defRPr>
                <a:solidFill>
                  <a:schemeClr val="dk2"/>
                </a:solidFill>
              </a:defRPr>
            </a:lvl5pPr>
            <a:lvl6pPr indent="-342900" lvl="5" marL="2743200" algn="l">
              <a:lnSpc>
                <a:spcPct val="94000"/>
              </a:lnSpc>
              <a:spcBef>
                <a:spcPts val="500"/>
              </a:spcBef>
              <a:spcAft>
                <a:spcPts val="0"/>
              </a:spcAft>
              <a:buClr>
                <a:schemeClr val="dk2"/>
              </a:buClr>
              <a:buSzPts val="1800"/>
              <a:buChar char="–"/>
              <a:defRPr/>
            </a:lvl6pPr>
            <a:lvl7pPr indent="-342900" lvl="6" marL="3200400" algn="l">
              <a:lnSpc>
                <a:spcPct val="94000"/>
              </a:lnSpc>
              <a:spcBef>
                <a:spcPts val="500"/>
              </a:spcBef>
              <a:spcAft>
                <a:spcPts val="0"/>
              </a:spcAft>
              <a:buClr>
                <a:schemeClr val="dk2"/>
              </a:buClr>
              <a:buSzPts val="1800"/>
              <a:buChar char="■"/>
              <a:defRPr/>
            </a:lvl7pPr>
            <a:lvl8pPr indent="-342900" lvl="7" marL="3657600" algn="l">
              <a:lnSpc>
                <a:spcPct val="94000"/>
              </a:lnSpc>
              <a:spcBef>
                <a:spcPts val="500"/>
              </a:spcBef>
              <a:spcAft>
                <a:spcPts val="0"/>
              </a:spcAft>
              <a:buClr>
                <a:schemeClr val="dk2"/>
              </a:buClr>
              <a:buSzPts val="1800"/>
              <a:buChar char="–"/>
              <a:defRPr/>
            </a:lvl8pPr>
            <a:lvl9pPr indent="-342900" lvl="8" marL="4114800" algn="l">
              <a:lnSpc>
                <a:spcPct val="94000"/>
              </a:lnSpc>
              <a:spcBef>
                <a:spcPts val="500"/>
              </a:spcBef>
              <a:spcAft>
                <a:spcPts val="200"/>
              </a:spcAft>
              <a:buClr>
                <a:schemeClr val="dk2"/>
              </a:buClr>
              <a:buSzPts val="1800"/>
              <a:buChar char="■"/>
              <a:defRPr/>
            </a:lvl9pPr>
          </a:lstStyle>
          <a:p/>
        </p:txBody>
      </p:sp>
      <p:sp>
        <p:nvSpPr>
          <p:cNvPr id="42" name="Google Shape;42;p33"/>
          <p:cNvSpPr txBox="1"/>
          <p:nvPr>
            <p:ph idx="10" type="dt"/>
          </p:nvPr>
        </p:nvSpPr>
        <p:spPr>
          <a:xfrm>
            <a:off x="1390650" y="6453386"/>
            <a:ext cx="1204572" cy="404614"/>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3" name="Google Shape;43;p33"/>
          <p:cNvSpPr txBox="1"/>
          <p:nvPr>
            <p:ph idx="11" type="ftr"/>
          </p:nvPr>
        </p:nvSpPr>
        <p:spPr>
          <a:xfrm>
            <a:off x="2893564" y="6453386"/>
            <a:ext cx="6280830" cy="404614"/>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4" name="Google Shape;44;p33"/>
          <p:cNvSpPr txBox="1"/>
          <p:nvPr>
            <p:ph idx="12" type="sldNum"/>
          </p:nvPr>
        </p:nvSpPr>
        <p:spPr>
          <a:xfrm>
            <a:off x="9472736" y="6453386"/>
            <a:ext cx="1596292" cy="404614"/>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5" name="Shape 45"/>
        <p:cNvGrpSpPr/>
        <p:nvPr/>
      </p:nvGrpSpPr>
      <p:grpSpPr>
        <a:xfrm>
          <a:off x="0" y="0"/>
          <a:ext cx="0" cy="0"/>
          <a:chOff x="0" y="0"/>
          <a:chExt cx="0" cy="0"/>
        </a:xfrm>
      </p:grpSpPr>
      <p:sp>
        <p:nvSpPr>
          <p:cNvPr id="46" name="Google Shape;46;p34"/>
          <p:cNvSpPr txBox="1"/>
          <p:nvPr>
            <p:ph type="title"/>
          </p:nvPr>
        </p:nvSpPr>
        <p:spPr>
          <a:xfrm>
            <a:off x="1371600" y="685800"/>
            <a:ext cx="9601200" cy="1485900"/>
          </a:xfrm>
          <a:prstGeom prst="rect">
            <a:avLst/>
          </a:prstGeom>
          <a:noFill/>
          <a:ln>
            <a:noFill/>
          </a:ln>
        </p:spPr>
        <p:txBody>
          <a:bodyPr anchorCtr="0" anchor="t" bIns="45700" lIns="91425" spcFirstLastPara="1" rIns="91425" wrap="square" tIns="45700">
            <a:normAutofit/>
          </a:bodyPr>
          <a:lstStyle>
            <a:lvl1pPr lvl="0" algn="l">
              <a:lnSpc>
                <a:spcPct val="89000"/>
              </a:lnSpc>
              <a:spcBef>
                <a:spcPts val="0"/>
              </a:spcBef>
              <a:spcAft>
                <a:spcPts val="0"/>
              </a:spcAft>
              <a:buClr>
                <a:schemeClr val="dk2"/>
              </a:buClr>
              <a:buSzPts val="4400"/>
              <a:buFont typeface="Arial"/>
              <a:buNone/>
              <a:defRPr>
                <a:solidFill>
                  <a:schemeClr val="dk2"/>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7" name="Google Shape;47;p34"/>
          <p:cNvSpPr txBox="1"/>
          <p:nvPr>
            <p:ph idx="1" type="body"/>
          </p:nvPr>
        </p:nvSpPr>
        <p:spPr>
          <a:xfrm>
            <a:off x="1371600" y="2340864"/>
            <a:ext cx="4443984" cy="823912"/>
          </a:xfrm>
          <a:prstGeom prst="rect">
            <a:avLst/>
          </a:prstGeom>
          <a:noFill/>
          <a:ln>
            <a:noFill/>
          </a:ln>
        </p:spPr>
        <p:txBody>
          <a:bodyPr anchorCtr="0" anchor="b" bIns="45700" lIns="91425" spcFirstLastPara="1" rIns="91425" wrap="square" tIns="45700">
            <a:noAutofit/>
          </a:bodyPr>
          <a:lstStyle>
            <a:lvl1pPr indent="-228600" lvl="0" marL="457200" algn="l">
              <a:lnSpc>
                <a:spcPct val="84000"/>
              </a:lnSpc>
              <a:spcBef>
                <a:spcPts val="0"/>
              </a:spcBef>
              <a:spcAft>
                <a:spcPts val="0"/>
              </a:spcAft>
              <a:buClr>
                <a:schemeClr val="dk2"/>
              </a:buClr>
              <a:buSzPts val="3000"/>
              <a:buNone/>
              <a:defRPr b="0" sz="3000">
                <a:solidFill>
                  <a:schemeClr val="dk2"/>
                </a:solidFill>
              </a:defRPr>
            </a:lvl1pPr>
            <a:lvl2pPr indent="-228600" lvl="1" marL="914400" algn="l">
              <a:lnSpc>
                <a:spcPct val="94000"/>
              </a:lnSpc>
              <a:spcBef>
                <a:spcPts val="500"/>
              </a:spcBef>
              <a:spcAft>
                <a:spcPts val="0"/>
              </a:spcAft>
              <a:buClr>
                <a:schemeClr val="dk2"/>
              </a:buClr>
              <a:buSzPts val="2000"/>
              <a:buNone/>
              <a:defRPr b="1" sz="2000"/>
            </a:lvl2pPr>
            <a:lvl3pPr indent="-228600" lvl="2" marL="1371600" algn="l">
              <a:lnSpc>
                <a:spcPct val="94000"/>
              </a:lnSpc>
              <a:spcBef>
                <a:spcPts val="500"/>
              </a:spcBef>
              <a:spcAft>
                <a:spcPts val="0"/>
              </a:spcAft>
              <a:buClr>
                <a:schemeClr val="dk2"/>
              </a:buClr>
              <a:buSzPts val="1800"/>
              <a:buNone/>
              <a:defRPr b="1" sz="1800"/>
            </a:lvl3pPr>
            <a:lvl4pPr indent="-228600" lvl="3" marL="1828800" algn="l">
              <a:lnSpc>
                <a:spcPct val="94000"/>
              </a:lnSpc>
              <a:spcBef>
                <a:spcPts val="500"/>
              </a:spcBef>
              <a:spcAft>
                <a:spcPts val="0"/>
              </a:spcAft>
              <a:buClr>
                <a:schemeClr val="dk2"/>
              </a:buClr>
              <a:buSzPts val="1600"/>
              <a:buNone/>
              <a:defRPr b="1" sz="1600"/>
            </a:lvl4pPr>
            <a:lvl5pPr indent="-228600" lvl="4" marL="2286000" algn="l">
              <a:lnSpc>
                <a:spcPct val="94000"/>
              </a:lnSpc>
              <a:spcBef>
                <a:spcPts val="500"/>
              </a:spcBef>
              <a:spcAft>
                <a:spcPts val="0"/>
              </a:spcAft>
              <a:buClr>
                <a:schemeClr val="dk2"/>
              </a:buClr>
              <a:buSzPts val="1600"/>
              <a:buNone/>
              <a:defRPr b="1" sz="1600"/>
            </a:lvl5pPr>
            <a:lvl6pPr indent="-228600" lvl="5" marL="2743200" algn="l">
              <a:lnSpc>
                <a:spcPct val="94000"/>
              </a:lnSpc>
              <a:spcBef>
                <a:spcPts val="500"/>
              </a:spcBef>
              <a:spcAft>
                <a:spcPts val="0"/>
              </a:spcAft>
              <a:buClr>
                <a:schemeClr val="dk2"/>
              </a:buClr>
              <a:buSzPts val="1600"/>
              <a:buNone/>
              <a:defRPr b="1" sz="1600"/>
            </a:lvl6pPr>
            <a:lvl7pPr indent="-228600" lvl="6" marL="3200400" algn="l">
              <a:lnSpc>
                <a:spcPct val="94000"/>
              </a:lnSpc>
              <a:spcBef>
                <a:spcPts val="500"/>
              </a:spcBef>
              <a:spcAft>
                <a:spcPts val="0"/>
              </a:spcAft>
              <a:buClr>
                <a:schemeClr val="dk2"/>
              </a:buClr>
              <a:buSzPts val="1600"/>
              <a:buNone/>
              <a:defRPr b="1" sz="1600"/>
            </a:lvl7pPr>
            <a:lvl8pPr indent="-228600" lvl="7" marL="3657600" algn="l">
              <a:lnSpc>
                <a:spcPct val="94000"/>
              </a:lnSpc>
              <a:spcBef>
                <a:spcPts val="500"/>
              </a:spcBef>
              <a:spcAft>
                <a:spcPts val="0"/>
              </a:spcAft>
              <a:buClr>
                <a:schemeClr val="dk2"/>
              </a:buClr>
              <a:buSzPts val="1600"/>
              <a:buNone/>
              <a:defRPr b="1" sz="1600"/>
            </a:lvl8pPr>
            <a:lvl9pPr indent="-228600" lvl="8" marL="4114800" algn="l">
              <a:lnSpc>
                <a:spcPct val="94000"/>
              </a:lnSpc>
              <a:spcBef>
                <a:spcPts val="500"/>
              </a:spcBef>
              <a:spcAft>
                <a:spcPts val="200"/>
              </a:spcAft>
              <a:buClr>
                <a:schemeClr val="dk2"/>
              </a:buClr>
              <a:buSzPts val="1600"/>
              <a:buNone/>
              <a:defRPr b="1" sz="1600"/>
            </a:lvl9pPr>
          </a:lstStyle>
          <a:p/>
        </p:txBody>
      </p:sp>
      <p:sp>
        <p:nvSpPr>
          <p:cNvPr id="48" name="Google Shape;48;p34"/>
          <p:cNvSpPr txBox="1"/>
          <p:nvPr>
            <p:ph idx="2" type="body"/>
          </p:nvPr>
        </p:nvSpPr>
        <p:spPr>
          <a:xfrm>
            <a:off x="1371600" y="3305207"/>
            <a:ext cx="4443984" cy="2562193"/>
          </a:xfrm>
          <a:prstGeom prst="rect">
            <a:avLst/>
          </a:prstGeom>
          <a:noFill/>
          <a:ln>
            <a:noFill/>
          </a:ln>
        </p:spPr>
        <p:txBody>
          <a:bodyPr anchorCtr="0" anchor="t" bIns="45700" lIns="91425" spcFirstLastPara="1" rIns="91425" wrap="square" tIns="45700">
            <a:normAutofit/>
          </a:bodyPr>
          <a:lstStyle>
            <a:lvl1pPr indent="-355600" lvl="0" marL="457200" algn="l">
              <a:lnSpc>
                <a:spcPct val="94000"/>
              </a:lnSpc>
              <a:spcBef>
                <a:spcPts val="1000"/>
              </a:spcBef>
              <a:spcAft>
                <a:spcPts val="0"/>
              </a:spcAft>
              <a:buClr>
                <a:schemeClr val="dk2"/>
              </a:buClr>
              <a:buSzPts val="2000"/>
              <a:buChar char="■"/>
              <a:defRPr>
                <a:solidFill>
                  <a:schemeClr val="dk2"/>
                </a:solidFill>
              </a:defRPr>
            </a:lvl1pPr>
            <a:lvl2pPr indent="-355600" lvl="1" marL="914400" algn="l">
              <a:lnSpc>
                <a:spcPct val="94000"/>
              </a:lnSpc>
              <a:spcBef>
                <a:spcPts val="500"/>
              </a:spcBef>
              <a:spcAft>
                <a:spcPts val="0"/>
              </a:spcAft>
              <a:buClr>
                <a:schemeClr val="dk2"/>
              </a:buClr>
              <a:buSzPts val="2000"/>
              <a:buChar char="–"/>
              <a:defRPr>
                <a:solidFill>
                  <a:schemeClr val="dk2"/>
                </a:solidFill>
              </a:defRPr>
            </a:lvl2pPr>
            <a:lvl3pPr indent="-342900" lvl="2" marL="1371600" algn="l">
              <a:lnSpc>
                <a:spcPct val="94000"/>
              </a:lnSpc>
              <a:spcBef>
                <a:spcPts val="500"/>
              </a:spcBef>
              <a:spcAft>
                <a:spcPts val="0"/>
              </a:spcAft>
              <a:buClr>
                <a:schemeClr val="dk2"/>
              </a:buClr>
              <a:buSzPts val="1800"/>
              <a:buChar char="■"/>
              <a:defRPr>
                <a:solidFill>
                  <a:schemeClr val="dk2"/>
                </a:solidFill>
              </a:defRPr>
            </a:lvl3pPr>
            <a:lvl4pPr indent="-342900" lvl="3" marL="1828800" algn="l">
              <a:lnSpc>
                <a:spcPct val="94000"/>
              </a:lnSpc>
              <a:spcBef>
                <a:spcPts val="500"/>
              </a:spcBef>
              <a:spcAft>
                <a:spcPts val="0"/>
              </a:spcAft>
              <a:buClr>
                <a:schemeClr val="dk2"/>
              </a:buClr>
              <a:buSzPts val="1800"/>
              <a:buChar char="–"/>
              <a:defRPr>
                <a:solidFill>
                  <a:schemeClr val="dk2"/>
                </a:solidFill>
              </a:defRPr>
            </a:lvl4pPr>
            <a:lvl5pPr indent="-330200" lvl="4" marL="2286000" algn="l">
              <a:lnSpc>
                <a:spcPct val="94000"/>
              </a:lnSpc>
              <a:spcBef>
                <a:spcPts val="500"/>
              </a:spcBef>
              <a:spcAft>
                <a:spcPts val="0"/>
              </a:spcAft>
              <a:buClr>
                <a:schemeClr val="dk2"/>
              </a:buClr>
              <a:buSzPts val="1600"/>
              <a:buChar char="■"/>
              <a:defRPr>
                <a:solidFill>
                  <a:schemeClr val="dk2"/>
                </a:solidFill>
              </a:defRPr>
            </a:lvl5pPr>
            <a:lvl6pPr indent="-342900" lvl="5" marL="2743200" algn="l">
              <a:lnSpc>
                <a:spcPct val="94000"/>
              </a:lnSpc>
              <a:spcBef>
                <a:spcPts val="500"/>
              </a:spcBef>
              <a:spcAft>
                <a:spcPts val="0"/>
              </a:spcAft>
              <a:buClr>
                <a:schemeClr val="dk2"/>
              </a:buClr>
              <a:buSzPts val="1800"/>
              <a:buChar char="–"/>
              <a:defRPr/>
            </a:lvl6pPr>
            <a:lvl7pPr indent="-342900" lvl="6" marL="3200400" algn="l">
              <a:lnSpc>
                <a:spcPct val="94000"/>
              </a:lnSpc>
              <a:spcBef>
                <a:spcPts val="500"/>
              </a:spcBef>
              <a:spcAft>
                <a:spcPts val="0"/>
              </a:spcAft>
              <a:buClr>
                <a:schemeClr val="dk2"/>
              </a:buClr>
              <a:buSzPts val="1800"/>
              <a:buChar char="■"/>
              <a:defRPr/>
            </a:lvl7pPr>
            <a:lvl8pPr indent="-342900" lvl="7" marL="3657600" algn="l">
              <a:lnSpc>
                <a:spcPct val="94000"/>
              </a:lnSpc>
              <a:spcBef>
                <a:spcPts val="500"/>
              </a:spcBef>
              <a:spcAft>
                <a:spcPts val="0"/>
              </a:spcAft>
              <a:buClr>
                <a:schemeClr val="dk2"/>
              </a:buClr>
              <a:buSzPts val="1800"/>
              <a:buChar char="–"/>
              <a:defRPr/>
            </a:lvl8pPr>
            <a:lvl9pPr indent="-342900" lvl="8" marL="4114800" algn="l">
              <a:lnSpc>
                <a:spcPct val="94000"/>
              </a:lnSpc>
              <a:spcBef>
                <a:spcPts val="500"/>
              </a:spcBef>
              <a:spcAft>
                <a:spcPts val="200"/>
              </a:spcAft>
              <a:buClr>
                <a:schemeClr val="dk2"/>
              </a:buClr>
              <a:buSzPts val="1800"/>
              <a:buChar char="■"/>
              <a:defRPr/>
            </a:lvl9pPr>
          </a:lstStyle>
          <a:p/>
        </p:txBody>
      </p:sp>
      <p:sp>
        <p:nvSpPr>
          <p:cNvPr id="49" name="Google Shape;49;p34"/>
          <p:cNvSpPr txBox="1"/>
          <p:nvPr>
            <p:ph idx="3" type="body"/>
          </p:nvPr>
        </p:nvSpPr>
        <p:spPr>
          <a:xfrm>
            <a:off x="6525014" y="2340864"/>
            <a:ext cx="4443984" cy="823912"/>
          </a:xfrm>
          <a:prstGeom prst="rect">
            <a:avLst/>
          </a:prstGeom>
          <a:noFill/>
          <a:ln>
            <a:noFill/>
          </a:ln>
        </p:spPr>
        <p:txBody>
          <a:bodyPr anchorCtr="0" anchor="b" bIns="45700" lIns="91425" spcFirstLastPara="1" rIns="91425" wrap="square" tIns="45700">
            <a:noAutofit/>
          </a:bodyPr>
          <a:lstStyle>
            <a:lvl1pPr indent="-228600" lvl="0" marL="457200" algn="l">
              <a:lnSpc>
                <a:spcPct val="84000"/>
              </a:lnSpc>
              <a:spcBef>
                <a:spcPts val="0"/>
              </a:spcBef>
              <a:spcAft>
                <a:spcPts val="0"/>
              </a:spcAft>
              <a:buClr>
                <a:schemeClr val="dk2"/>
              </a:buClr>
              <a:buSzPts val="3000"/>
              <a:buNone/>
              <a:defRPr b="0" sz="3000">
                <a:solidFill>
                  <a:schemeClr val="dk2"/>
                </a:solidFill>
              </a:defRPr>
            </a:lvl1pPr>
            <a:lvl2pPr indent="-228600" lvl="1" marL="914400" algn="l">
              <a:lnSpc>
                <a:spcPct val="94000"/>
              </a:lnSpc>
              <a:spcBef>
                <a:spcPts val="500"/>
              </a:spcBef>
              <a:spcAft>
                <a:spcPts val="0"/>
              </a:spcAft>
              <a:buClr>
                <a:schemeClr val="dk2"/>
              </a:buClr>
              <a:buSzPts val="2000"/>
              <a:buNone/>
              <a:defRPr b="1" sz="2000"/>
            </a:lvl2pPr>
            <a:lvl3pPr indent="-228600" lvl="2" marL="1371600" algn="l">
              <a:lnSpc>
                <a:spcPct val="94000"/>
              </a:lnSpc>
              <a:spcBef>
                <a:spcPts val="500"/>
              </a:spcBef>
              <a:spcAft>
                <a:spcPts val="0"/>
              </a:spcAft>
              <a:buClr>
                <a:schemeClr val="dk2"/>
              </a:buClr>
              <a:buSzPts val="1800"/>
              <a:buNone/>
              <a:defRPr b="1" sz="1800"/>
            </a:lvl3pPr>
            <a:lvl4pPr indent="-228600" lvl="3" marL="1828800" algn="l">
              <a:lnSpc>
                <a:spcPct val="94000"/>
              </a:lnSpc>
              <a:spcBef>
                <a:spcPts val="500"/>
              </a:spcBef>
              <a:spcAft>
                <a:spcPts val="0"/>
              </a:spcAft>
              <a:buClr>
                <a:schemeClr val="dk2"/>
              </a:buClr>
              <a:buSzPts val="1600"/>
              <a:buNone/>
              <a:defRPr b="1" sz="1600"/>
            </a:lvl4pPr>
            <a:lvl5pPr indent="-228600" lvl="4" marL="2286000" algn="l">
              <a:lnSpc>
                <a:spcPct val="94000"/>
              </a:lnSpc>
              <a:spcBef>
                <a:spcPts val="500"/>
              </a:spcBef>
              <a:spcAft>
                <a:spcPts val="0"/>
              </a:spcAft>
              <a:buClr>
                <a:schemeClr val="dk2"/>
              </a:buClr>
              <a:buSzPts val="1600"/>
              <a:buNone/>
              <a:defRPr b="1" sz="1600"/>
            </a:lvl5pPr>
            <a:lvl6pPr indent="-228600" lvl="5" marL="2743200" algn="l">
              <a:lnSpc>
                <a:spcPct val="94000"/>
              </a:lnSpc>
              <a:spcBef>
                <a:spcPts val="500"/>
              </a:spcBef>
              <a:spcAft>
                <a:spcPts val="0"/>
              </a:spcAft>
              <a:buClr>
                <a:schemeClr val="dk2"/>
              </a:buClr>
              <a:buSzPts val="1600"/>
              <a:buNone/>
              <a:defRPr b="1" sz="1600"/>
            </a:lvl6pPr>
            <a:lvl7pPr indent="-228600" lvl="6" marL="3200400" algn="l">
              <a:lnSpc>
                <a:spcPct val="94000"/>
              </a:lnSpc>
              <a:spcBef>
                <a:spcPts val="500"/>
              </a:spcBef>
              <a:spcAft>
                <a:spcPts val="0"/>
              </a:spcAft>
              <a:buClr>
                <a:schemeClr val="dk2"/>
              </a:buClr>
              <a:buSzPts val="1600"/>
              <a:buNone/>
              <a:defRPr b="1" sz="1600"/>
            </a:lvl7pPr>
            <a:lvl8pPr indent="-228600" lvl="7" marL="3657600" algn="l">
              <a:lnSpc>
                <a:spcPct val="94000"/>
              </a:lnSpc>
              <a:spcBef>
                <a:spcPts val="500"/>
              </a:spcBef>
              <a:spcAft>
                <a:spcPts val="0"/>
              </a:spcAft>
              <a:buClr>
                <a:schemeClr val="dk2"/>
              </a:buClr>
              <a:buSzPts val="1600"/>
              <a:buNone/>
              <a:defRPr b="1" sz="1600"/>
            </a:lvl8pPr>
            <a:lvl9pPr indent="-228600" lvl="8" marL="4114800" algn="l">
              <a:lnSpc>
                <a:spcPct val="94000"/>
              </a:lnSpc>
              <a:spcBef>
                <a:spcPts val="500"/>
              </a:spcBef>
              <a:spcAft>
                <a:spcPts val="200"/>
              </a:spcAft>
              <a:buClr>
                <a:schemeClr val="dk2"/>
              </a:buClr>
              <a:buSzPts val="1600"/>
              <a:buNone/>
              <a:defRPr b="1" sz="1600"/>
            </a:lvl9pPr>
          </a:lstStyle>
          <a:p/>
        </p:txBody>
      </p:sp>
      <p:sp>
        <p:nvSpPr>
          <p:cNvPr id="50" name="Google Shape;50;p34"/>
          <p:cNvSpPr txBox="1"/>
          <p:nvPr>
            <p:ph idx="4" type="body"/>
          </p:nvPr>
        </p:nvSpPr>
        <p:spPr>
          <a:xfrm>
            <a:off x="6525014" y="3305207"/>
            <a:ext cx="4443984" cy="2562193"/>
          </a:xfrm>
          <a:prstGeom prst="rect">
            <a:avLst/>
          </a:prstGeom>
          <a:noFill/>
          <a:ln>
            <a:noFill/>
          </a:ln>
        </p:spPr>
        <p:txBody>
          <a:bodyPr anchorCtr="0" anchor="t" bIns="45700" lIns="91425" spcFirstLastPara="1" rIns="91425" wrap="square" tIns="45700">
            <a:normAutofit/>
          </a:bodyPr>
          <a:lstStyle>
            <a:lvl1pPr indent="-355600" lvl="0" marL="457200" algn="l">
              <a:lnSpc>
                <a:spcPct val="94000"/>
              </a:lnSpc>
              <a:spcBef>
                <a:spcPts val="1000"/>
              </a:spcBef>
              <a:spcAft>
                <a:spcPts val="0"/>
              </a:spcAft>
              <a:buClr>
                <a:schemeClr val="dk2"/>
              </a:buClr>
              <a:buSzPts val="2000"/>
              <a:buChar char="■"/>
              <a:defRPr>
                <a:solidFill>
                  <a:schemeClr val="dk2"/>
                </a:solidFill>
              </a:defRPr>
            </a:lvl1pPr>
            <a:lvl2pPr indent="-355600" lvl="1" marL="914400" algn="l">
              <a:lnSpc>
                <a:spcPct val="94000"/>
              </a:lnSpc>
              <a:spcBef>
                <a:spcPts val="500"/>
              </a:spcBef>
              <a:spcAft>
                <a:spcPts val="0"/>
              </a:spcAft>
              <a:buClr>
                <a:schemeClr val="dk2"/>
              </a:buClr>
              <a:buSzPts val="2000"/>
              <a:buChar char="–"/>
              <a:defRPr>
                <a:solidFill>
                  <a:schemeClr val="dk2"/>
                </a:solidFill>
              </a:defRPr>
            </a:lvl2pPr>
            <a:lvl3pPr indent="-342900" lvl="2" marL="1371600" algn="l">
              <a:lnSpc>
                <a:spcPct val="94000"/>
              </a:lnSpc>
              <a:spcBef>
                <a:spcPts val="500"/>
              </a:spcBef>
              <a:spcAft>
                <a:spcPts val="0"/>
              </a:spcAft>
              <a:buClr>
                <a:schemeClr val="dk2"/>
              </a:buClr>
              <a:buSzPts val="1800"/>
              <a:buChar char="■"/>
              <a:defRPr>
                <a:solidFill>
                  <a:schemeClr val="dk2"/>
                </a:solidFill>
              </a:defRPr>
            </a:lvl3pPr>
            <a:lvl4pPr indent="-342900" lvl="3" marL="1828800" algn="l">
              <a:lnSpc>
                <a:spcPct val="94000"/>
              </a:lnSpc>
              <a:spcBef>
                <a:spcPts val="500"/>
              </a:spcBef>
              <a:spcAft>
                <a:spcPts val="0"/>
              </a:spcAft>
              <a:buClr>
                <a:schemeClr val="dk2"/>
              </a:buClr>
              <a:buSzPts val="1800"/>
              <a:buChar char="–"/>
              <a:defRPr>
                <a:solidFill>
                  <a:schemeClr val="dk2"/>
                </a:solidFill>
              </a:defRPr>
            </a:lvl4pPr>
            <a:lvl5pPr indent="-330200" lvl="4" marL="2286000" algn="l">
              <a:lnSpc>
                <a:spcPct val="94000"/>
              </a:lnSpc>
              <a:spcBef>
                <a:spcPts val="500"/>
              </a:spcBef>
              <a:spcAft>
                <a:spcPts val="0"/>
              </a:spcAft>
              <a:buClr>
                <a:schemeClr val="dk2"/>
              </a:buClr>
              <a:buSzPts val="1600"/>
              <a:buChar char="■"/>
              <a:defRPr>
                <a:solidFill>
                  <a:schemeClr val="dk2"/>
                </a:solidFill>
              </a:defRPr>
            </a:lvl5pPr>
            <a:lvl6pPr indent="-342900" lvl="5" marL="2743200" algn="l">
              <a:lnSpc>
                <a:spcPct val="94000"/>
              </a:lnSpc>
              <a:spcBef>
                <a:spcPts val="500"/>
              </a:spcBef>
              <a:spcAft>
                <a:spcPts val="0"/>
              </a:spcAft>
              <a:buClr>
                <a:schemeClr val="dk2"/>
              </a:buClr>
              <a:buSzPts val="1800"/>
              <a:buChar char="–"/>
              <a:defRPr/>
            </a:lvl6pPr>
            <a:lvl7pPr indent="-342900" lvl="6" marL="3200400" algn="l">
              <a:lnSpc>
                <a:spcPct val="94000"/>
              </a:lnSpc>
              <a:spcBef>
                <a:spcPts val="500"/>
              </a:spcBef>
              <a:spcAft>
                <a:spcPts val="0"/>
              </a:spcAft>
              <a:buClr>
                <a:schemeClr val="dk2"/>
              </a:buClr>
              <a:buSzPts val="1800"/>
              <a:buChar char="■"/>
              <a:defRPr/>
            </a:lvl7pPr>
            <a:lvl8pPr indent="-342900" lvl="7" marL="3657600" algn="l">
              <a:lnSpc>
                <a:spcPct val="94000"/>
              </a:lnSpc>
              <a:spcBef>
                <a:spcPts val="500"/>
              </a:spcBef>
              <a:spcAft>
                <a:spcPts val="0"/>
              </a:spcAft>
              <a:buClr>
                <a:schemeClr val="dk2"/>
              </a:buClr>
              <a:buSzPts val="1800"/>
              <a:buChar char="–"/>
              <a:defRPr/>
            </a:lvl8pPr>
            <a:lvl9pPr indent="-342900" lvl="8" marL="4114800" algn="l">
              <a:lnSpc>
                <a:spcPct val="94000"/>
              </a:lnSpc>
              <a:spcBef>
                <a:spcPts val="500"/>
              </a:spcBef>
              <a:spcAft>
                <a:spcPts val="200"/>
              </a:spcAft>
              <a:buClr>
                <a:schemeClr val="dk2"/>
              </a:buClr>
              <a:buSzPts val="1800"/>
              <a:buChar char="■"/>
              <a:defRPr/>
            </a:lvl9pPr>
          </a:lstStyle>
          <a:p/>
        </p:txBody>
      </p:sp>
      <p:sp>
        <p:nvSpPr>
          <p:cNvPr id="51" name="Google Shape;51;p34"/>
          <p:cNvSpPr txBox="1"/>
          <p:nvPr>
            <p:ph idx="10" type="dt"/>
          </p:nvPr>
        </p:nvSpPr>
        <p:spPr>
          <a:xfrm>
            <a:off x="1390650" y="6453386"/>
            <a:ext cx="1204572" cy="404614"/>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2" name="Google Shape;52;p34"/>
          <p:cNvSpPr txBox="1"/>
          <p:nvPr>
            <p:ph idx="11" type="ftr"/>
          </p:nvPr>
        </p:nvSpPr>
        <p:spPr>
          <a:xfrm>
            <a:off x="2893564" y="6453386"/>
            <a:ext cx="6280830" cy="404614"/>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3" name="Google Shape;53;p34"/>
          <p:cNvSpPr txBox="1"/>
          <p:nvPr>
            <p:ph idx="12" type="sldNum"/>
          </p:nvPr>
        </p:nvSpPr>
        <p:spPr>
          <a:xfrm>
            <a:off x="9472736" y="6453386"/>
            <a:ext cx="1596292" cy="404614"/>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54" name="Shape 54"/>
        <p:cNvGrpSpPr/>
        <p:nvPr/>
      </p:nvGrpSpPr>
      <p:grpSpPr>
        <a:xfrm>
          <a:off x="0" y="0"/>
          <a:ext cx="0" cy="0"/>
          <a:chOff x="0" y="0"/>
          <a:chExt cx="0" cy="0"/>
        </a:xfrm>
      </p:grpSpPr>
      <p:sp>
        <p:nvSpPr>
          <p:cNvPr id="55" name="Google Shape;55;p35"/>
          <p:cNvSpPr txBox="1"/>
          <p:nvPr>
            <p:ph type="title"/>
          </p:nvPr>
        </p:nvSpPr>
        <p:spPr>
          <a:xfrm>
            <a:off x="1371600" y="685800"/>
            <a:ext cx="9601200" cy="1485900"/>
          </a:xfrm>
          <a:prstGeom prst="rect">
            <a:avLst/>
          </a:prstGeom>
          <a:noFill/>
          <a:ln>
            <a:noFill/>
          </a:ln>
        </p:spPr>
        <p:txBody>
          <a:bodyPr anchorCtr="0" anchor="t" bIns="45700" lIns="91425" spcFirstLastPara="1" rIns="91425" wrap="square" tIns="45700">
            <a:normAutofit/>
          </a:bodyPr>
          <a:lstStyle>
            <a:lvl1pPr lvl="0" algn="l">
              <a:lnSpc>
                <a:spcPct val="89000"/>
              </a:lnSpc>
              <a:spcBef>
                <a:spcPts val="0"/>
              </a:spcBef>
              <a:spcAft>
                <a:spcPts val="0"/>
              </a:spcAft>
              <a:buClr>
                <a:schemeClr val="dk2"/>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6" name="Google Shape;56;p35"/>
          <p:cNvSpPr txBox="1"/>
          <p:nvPr>
            <p:ph idx="10" type="dt"/>
          </p:nvPr>
        </p:nvSpPr>
        <p:spPr>
          <a:xfrm>
            <a:off x="1390650" y="6453386"/>
            <a:ext cx="1204572" cy="404614"/>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7" name="Google Shape;57;p35"/>
          <p:cNvSpPr txBox="1"/>
          <p:nvPr>
            <p:ph idx="11" type="ftr"/>
          </p:nvPr>
        </p:nvSpPr>
        <p:spPr>
          <a:xfrm>
            <a:off x="2893564" y="6453386"/>
            <a:ext cx="6280830" cy="404614"/>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8" name="Google Shape;58;p35"/>
          <p:cNvSpPr txBox="1"/>
          <p:nvPr>
            <p:ph idx="12" type="sldNum"/>
          </p:nvPr>
        </p:nvSpPr>
        <p:spPr>
          <a:xfrm>
            <a:off x="9472736" y="6453386"/>
            <a:ext cx="1596292" cy="404614"/>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showMasterSp="0" type="objTx">
  <p:cSld name="OBJECT_WITH_CAPTION_TEXT">
    <p:spTree>
      <p:nvGrpSpPr>
        <p:cNvPr id="59" name="Shape 59"/>
        <p:cNvGrpSpPr/>
        <p:nvPr/>
      </p:nvGrpSpPr>
      <p:grpSpPr>
        <a:xfrm>
          <a:off x="0" y="0"/>
          <a:ext cx="0" cy="0"/>
          <a:chOff x="0" y="0"/>
          <a:chExt cx="0" cy="0"/>
        </a:xfrm>
      </p:grpSpPr>
      <p:sp>
        <p:nvSpPr>
          <p:cNvPr id="60" name="Google Shape;60;p37" title="Background Shape"/>
          <p:cNvSpPr/>
          <p:nvPr/>
        </p:nvSpPr>
        <p:spPr>
          <a:xfrm>
            <a:off x="0" y="376"/>
            <a:ext cx="5303520" cy="6857624"/>
          </a:xfrm>
          <a:prstGeom prst="rect">
            <a:avLst/>
          </a:pr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1" name="Google Shape;61;p37"/>
          <p:cNvSpPr txBox="1"/>
          <p:nvPr>
            <p:ph type="title"/>
          </p:nvPr>
        </p:nvSpPr>
        <p:spPr>
          <a:xfrm>
            <a:off x="723900" y="685800"/>
            <a:ext cx="3855720" cy="2157884"/>
          </a:xfrm>
          <a:prstGeom prst="rect">
            <a:avLst/>
          </a:prstGeom>
          <a:noFill/>
          <a:ln>
            <a:noFill/>
          </a:ln>
        </p:spPr>
        <p:txBody>
          <a:bodyPr anchorCtr="0" anchor="t" bIns="45700" lIns="91425" spcFirstLastPara="1" rIns="91425" wrap="square" tIns="45700">
            <a:noAutofit/>
          </a:bodyPr>
          <a:lstStyle>
            <a:lvl1pPr lvl="0" algn="l">
              <a:lnSpc>
                <a:spcPct val="84000"/>
              </a:lnSpc>
              <a:spcBef>
                <a:spcPts val="0"/>
              </a:spcBef>
              <a:spcAft>
                <a:spcPts val="0"/>
              </a:spcAft>
              <a:buClr>
                <a:schemeClr val="dk2"/>
              </a:buClr>
              <a:buSzPts val="4800"/>
              <a:buFont typeface="Arial"/>
              <a:buNone/>
              <a:defRPr sz="4800">
                <a:solidFill>
                  <a:schemeClr val="dk2"/>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2" name="Google Shape;62;p37"/>
          <p:cNvSpPr txBox="1"/>
          <p:nvPr>
            <p:ph idx="1" type="body"/>
          </p:nvPr>
        </p:nvSpPr>
        <p:spPr>
          <a:xfrm>
            <a:off x="6256020" y="685801"/>
            <a:ext cx="5212080" cy="5175250"/>
          </a:xfrm>
          <a:prstGeom prst="rect">
            <a:avLst/>
          </a:prstGeom>
          <a:noFill/>
          <a:ln>
            <a:noFill/>
          </a:ln>
        </p:spPr>
        <p:txBody>
          <a:bodyPr anchorCtr="0" anchor="t" bIns="45700" lIns="91425" spcFirstLastPara="1" rIns="91425" wrap="square" tIns="45700">
            <a:normAutofit/>
          </a:bodyPr>
          <a:lstStyle>
            <a:lvl1pPr indent="-355600" lvl="0" marL="457200" algn="l">
              <a:lnSpc>
                <a:spcPct val="94000"/>
              </a:lnSpc>
              <a:spcBef>
                <a:spcPts val="1000"/>
              </a:spcBef>
              <a:spcAft>
                <a:spcPts val="0"/>
              </a:spcAft>
              <a:buClr>
                <a:schemeClr val="dk2"/>
              </a:buClr>
              <a:buSzPts val="2000"/>
              <a:buChar char="■"/>
              <a:defRPr sz="2000"/>
            </a:lvl1pPr>
            <a:lvl2pPr indent="-355600" lvl="1" marL="914400" algn="l">
              <a:lnSpc>
                <a:spcPct val="94000"/>
              </a:lnSpc>
              <a:spcBef>
                <a:spcPts val="500"/>
              </a:spcBef>
              <a:spcAft>
                <a:spcPts val="0"/>
              </a:spcAft>
              <a:buClr>
                <a:schemeClr val="dk2"/>
              </a:buClr>
              <a:buSzPts val="2000"/>
              <a:buChar char="–"/>
              <a:defRPr sz="2000"/>
            </a:lvl2pPr>
            <a:lvl3pPr indent="-342900" lvl="2" marL="1371600" algn="l">
              <a:lnSpc>
                <a:spcPct val="94000"/>
              </a:lnSpc>
              <a:spcBef>
                <a:spcPts val="500"/>
              </a:spcBef>
              <a:spcAft>
                <a:spcPts val="0"/>
              </a:spcAft>
              <a:buClr>
                <a:schemeClr val="dk2"/>
              </a:buClr>
              <a:buSzPts val="1800"/>
              <a:buChar char="■"/>
              <a:defRPr sz="1800"/>
            </a:lvl3pPr>
            <a:lvl4pPr indent="-342900" lvl="3" marL="1828800" algn="l">
              <a:lnSpc>
                <a:spcPct val="94000"/>
              </a:lnSpc>
              <a:spcBef>
                <a:spcPts val="500"/>
              </a:spcBef>
              <a:spcAft>
                <a:spcPts val="0"/>
              </a:spcAft>
              <a:buClr>
                <a:schemeClr val="dk2"/>
              </a:buClr>
              <a:buSzPts val="1800"/>
              <a:buChar char="–"/>
              <a:defRPr sz="1800"/>
            </a:lvl4pPr>
            <a:lvl5pPr indent="-330200" lvl="4" marL="2286000" algn="l">
              <a:lnSpc>
                <a:spcPct val="94000"/>
              </a:lnSpc>
              <a:spcBef>
                <a:spcPts val="500"/>
              </a:spcBef>
              <a:spcAft>
                <a:spcPts val="0"/>
              </a:spcAft>
              <a:buClr>
                <a:schemeClr val="dk2"/>
              </a:buClr>
              <a:buSzPts val="1600"/>
              <a:buChar char="■"/>
              <a:defRPr sz="1600"/>
            </a:lvl5pPr>
            <a:lvl6pPr indent="-330200" lvl="5" marL="2743200" algn="l">
              <a:lnSpc>
                <a:spcPct val="94000"/>
              </a:lnSpc>
              <a:spcBef>
                <a:spcPts val="500"/>
              </a:spcBef>
              <a:spcAft>
                <a:spcPts val="0"/>
              </a:spcAft>
              <a:buClr>
                <a:schemeClr val="dk2"/>
              </a:buClr>
              <a:buSzPts val="1600"/>
              <a:buChar char="–"/>
              <a:defRPr sz="1600"/>
            </a:lvl6pPr>
            <a:lvl7pPr indent="-330200" lvl="6" marL="3200400" algn="l">
              <a:lnSpc>
                <a:spcPct val="94000"/>
              </a:lnSpc>
              <a:spcBef>
                <a:spcPts val="500"/>
              </a:spcBef>
              <a:spcAft>
                <a:spcPts val="0"/>
              </a:spcAft>
              <a:buClr>
                <a:schemeClr val="dk2"/>
              </a:buClr>
              <a:buSzPts val="1600"/>
              <a:buChar char="■"/>
              <a:defRPr sz="1600"/>
            </a:lvl7pPr>
            <a:lvl8pPr indent="-330200" lvl="7" marL="3657600" algn="l">
              <a:lnSpc>
                <a:spcPct val="94000"/>
              </a:lnSpc>
              <a:spcBef>
                <a:spcPts val="500"/>
              </a:spcBef>
              <a:spcAft>
                <a:spcPts val="0"/>
              </a:spcAft>
              <a:buClr>
                <a:schemeClr val="dk2"/>
              </a:buClr>
              <a:buSzPts val="1600"/>
              <a:buChar char="–"/>
              <a:defRPr sz="1600"/>
            </a:lvl8pPr>
            <a:lvl9pPr indent="-330200" lvl="8" marL="4114800" algn="l">
              <a:lnSpc>
                <a:spcPct val="94000"/>
              </a:lnSpc>
              <a:spcBef>
                <a:spcPts val="500"/>
              </a:spcBef>
              <a:spcAft>
                <a:spcPts val="200"/>
              </a:spcAft>
              <a:buClr>
                <a:schemeClr val="dk2"/>
              </a:buClr>
              <a:buSzPts val="1600"/>
              <a:buChar char="■"/>
              <a:defRPr sz="1600"/>
            </a:lvl9pPr>
          </a:lstStyle>
          <a:p/>
        </p:txBody>
      </p:sp>
      <p:sp>
        <p:nvSpPr>
          <p:cNvPr id="63" name="Google Shape;63;p37"/>
          <p:cNvSpPr txBox="1"/>
          <p:nvPr>
            <p:ph idx="2" type="body"/>
          </p:nvPr>
        </p:nvSpPr>
        <p:spPr>
          <a:xfrm>
            <a:off x="723900" y="2856344"/>
            <a:ext cx="3855720" cy="3011056"/>
          </a:xfrm>
          <a:prstGeom prst="rect">
            <a:avLst/>
          </a:prstGeom>
          <a:noFill/>
          <a:ln>
            <a:noFill/>
          </a:ln>
        </p:spPr>
        <p:txBody>
          <a:bodyPr anchorCtr="0" anchor="t" bIns="45700" lIns="91425" spcFirstLastPara="1" rIns="91425" wrap="square" tIns="45700">
            <a:normAutofit/>
          </a:bodyPr>
          <a:lstStyle>
            <a:lvl1pPr indent="-228600" lvl="0" marL="457200" algn="l">
              <a:lnSpc>
                <a:spcPct val="113000"/>
              </a:lnSpc>
              <a:spcBef>
                <a:spcPts val="0"/>
              </a:spcBef>
              <a:spcAft>
                <a:spcPts val="0"/>
              </a:spcAft>
              <a:buClr>
                <a:schemeClr val="dk2"/>
              </a:buClr>
              <a:buSzPts val="1600"/>
              <a:buNone/>
              <a:defRPr sz="1600"/>
            </a:lvl1pPr>
            <a:lvl2pPr indent="-228600" lvl="1" marL="914400" algn="l">
              <a:lnSpc>
                <a:spcPct val="94000"/>
              </a:lnSpc>
              <a:spcBef>
                <a:spcPts val="1500"/>
              </a:spcBef>
              <a:spcAft>
                <a:spcPts val="0"/>
              </a:spcAft>
              <a:buClr>
                <a:schemeClr val="dk2"/>
              </a:buClr>
              <a:buSzPts val="1400"/>
              <a:buNone/>
              <a:defRPr sz="1400"/>
            </a:lvl2pPr>
            <a:lvl3pPr indent="-228600" lvl="2" marL="1371600" algn="l">
              <a:lnSpc>
                <a:spcPct val="94000"/>
              </a:lnSpc>
              <a:spcBef>
                <a:spcPts val="500"/>
              </a:spcBef>
              <a:spcAft>
                <a:spcPts val="0"/>
              </a:spcAft>
              <a:buClr>
                <a:schemeClr val="dk2"/>
              </a:buClr>
              <a:buSzPts val="1200"/>
              <a:buNone/>
              <a:defRPr sz="1200"/>
            </a:lvl3pPr>
            <a:lvl4pPr indent="-228600" lvl="3" marL="1828800" algn="l">
              <a:lnSpc>
                <a:spcPct val="94000"/>
              </a:lnSpc>
              <a:spcBef>
                <a:spcPts val="500"/>
              </a:spcBef>
              <a:spcAft>
                <a:spcPts val="0"/>
              </a:spcAft>
              <a:buClr>
                <a:schemeClr val="dk2"/>
              </a:buClr>
              <a:buSzPts val="1000"/>
              <a:buNone/>
              <a:defRPr sz="1000"/>
            </a:lvl4pPr>
            <a:lvl5pPr indent="-228600" lvl="4" marL="2286000" algn="l">
              <a:lnSpc>
                <a:spcPct val="94000"/>
              </a:lnSpc>
              <a:spcBef>
                <a:spcPts val="500"/>
              </a:spcBef>
              <a:spcAft>
                <a:spcPts val="0"/>
              </a:spcAft>
              <a:buClr>
                <a:schemeClr val="dk2"/>
              </a:buClr>
              <a:buSzPts val="1000"/>
              <a:buNone/>
              <a:defRPr sz="1000"/>
            </a:lvl5pPr>
            <a:lvl6pPr indent="-228600" lvl="5" marL="2743200" algn="l">
              <a:lnSpc>
                <a:spcPct val="94000"/>
              </a:lnSpc>
              <a:spcBef>
                <a:spcPts val="500"/>
              </a:spcBef>
              <a:spcAft>
                <a:spcPts val="0"/>
              </a:spcAft>
              <a:buClr>
                <a:schemeClr val="dk2"/>
              </a:buClr>
              <a:buSzPts val="1000"/>
              <a:buNone/>
              <a:defRPr sz="1000"/>
            </a:lvl6pPr>
            <a:lvl7pPr indent="-228600" lvl="6" marL="3200400" algn="l">
              <a:lnSpc>
                <a:spcPct val="94000"/>
              </a:lnSpc>
              <a:spcBef>
                <a:spcPts val="500"/>
              </a:spcBef>
              <a:spcAft>
                <a:spcPts val="0"/>
              </a:spcAft>
              <a:buClr>
                <a:schemeClr val="dk2"/>
              </a:buClr>
              <a:buSzPts val="1000"/>
              <a:buNone/>
              <a:defRPr sz="1000"/>
            </a:lvl7pPr>
            <a:lvl8pPr indent="-228600" lvl="7" marL="3657600" algn="l">
              <a:lnSpc>
                <a:spcPct val="94000"/>
              </a:lnSpc>
              <a:spcBef>
                <a:spcPts val="500"/>
              </a:spcBef>
              <a:spcAft>
                <a:spcPts val="0"/>
              </a:spcAft>
              <a:buClr>
                <a:schemeClr val="dk2"/>
              </a:buClr>
              <a:buSzPts val="1000"/>
              <a:buNone/>
              <a:defRPr sz="1000"/>
            </a:lvl8pPr>
            <a:lvl9pPr indent="-228600" lvl="8" marL="4114800" algn="l">
              <a:lnSpc>
                <a:spcPct val="94000"/>
              </a:lnSpc>
              <a:spcBef>
                <a:spcPts val="500"/>
              </a:spcBef>
              <a:spcAft>
                <a:spcPts val="200"/>
              </a:spcAft>
              <a:buClr>
                <a:schemeClr val="dk2"/>
              </a:buClr>
              <a:buSzPts val="1000"/>
              <a:buNone/>
              <a:defRPr sz="1000"/>
            </a:lvl9pPr>
          </a:lstStyle>
          <a:p/>
        </p:txBody>
      </p:sp>
      <p:sp>
        <p:nvSpPr>
          <p:cNvPr id="64" name="Google Shape;64;p37"/>
          <p:cNvSpPr txBox="1"/>
          <p:nvPr>
            <p:ph idx="10" type="dt"/>
          </p:nvPr>
        </p:nvSpPr>
        <p:spPr>
          <a:xfrm>
            <a:off x="723900" y="6453386"/>
            <a:ext cx="1204572" cy="404614"/>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solidFill>
                  <a:schemeClr val="dk2"/>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5" name="Google Shape;65;p37"/>
          <p:cNvSpPr txBox="1"/>
          <p:nvPr>
            <p:ph idx="11" type="ftr"/>
          </p:nvPr>
        </p:nvSpPr>
        <p:spPr>
          <a:xfrm>
            <a:off x="2205945" y="6453386"/>
            <a:ext cx="2373675" cy="404614"/>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solidFill>
                  <a:schemeClr val="dk2"/>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6" name="Google Shape;66;p37"/>
          <p:cNvSpPr txBox="1"/>
          <p:nvPr>
            <p:ph idx="12" type="sldNum"/>
          </p:nvPr>
        </p:nvSpPr>
        <p:spPr>
          <a:xfrm>
            <a:off x="9883140" y="6453386"/>
            <a:ext cx="1596292" cy="404614"/>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
        <p:nvSpPr>
          <p:cNvPr id="67" name="Google Shape;67;p37" title="Divider Bar"/>
          <p:cNvSpPr/>
          <p:nvPr/>
        </p:nvSpPr>
        <p:spPr>
          <a:xfrm>
            <a:off x="5303520" y="376"/>
            <a:ext cx="228600" cy="6858000"/>
          </a:xfrm>
          <a:prstGeom prst="rect">
            <a:avLst/>
          </a:prstGeom>
          <a:solidFill>
            <a:schemeClr val="dk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showMasterSp="0" type="picTx">
  <p:cSld name="PICTURE_WITH_CAPTION_TEXT">
    <p:spTree>
      <p:nvGrpSpPr>
        <p:cNvPr id="68" name="Shape 68"/>
        <p:cNvGrpSpPr/>
        <p:nvPr/>
      </p:nvGrpSpPr>
      <p:grpSpPr>
        <a:xfrm>
          <a:off x="0" y="0"/>
          <a:ext cx="0" cy="0"/>
          <a:chOff x="0" y="0"/>
          <a:chExt cx="0" cy="0"/>
        </a:xfrm>
      </p:grpSpPr>
      <p:sp>
        <p:nvSpPr>
          <p:cNvPr id="69" name="Google Shape;69;p38" title="Background Shape"/>
          <p:cNvSpPr/>
          <p:nvPr/>
        </p:nvSpPr>
        <p:spPr>
          <a:xfrm>
            <a:off x="0" y="376"/>
            <a:ext cx="5303520" cy="6857624"/>
          </a:xfrm>
          <a:prstGeom prst="rect">
            <a:avLst/>
          </a:pr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0" name="Google Shape;70;p38"/>
          <p:cNvSpPr txBox="1"/>
          <p:nvPr>
            <p:ph type="title"/>
          </p:nvPr>
        </p:nvSpPr>
        <p:spPr>
          <a:xfrm>
            <a:off x="723900" y="685800"/>
            <a:ext cx="3855720" cy="2157884"/>
          </a:xfrm>
          <a:prstGeom prst="rect">
            <a:avLst/>
          </a:prstGeom>
          <a:noFill/>
          <a:ln>
            <a:noFill/>
          </a:ln>
        </p:spPr>
        <p:txBody>
          <a:bodyPr anchorCtr="0" anchor="t" bIns="45700" lIns="91425" spcFirstLastPara="1" rIns="91425" wrap="square" tIns="45700">
            <a:normAutofit/>
          </a:bodyPr>
          <a:lstStyle>
            <a:lvl1pPr lvl="0" algn="l">
              <a:lnSpc>
                <a:spcPct val="84000"/>
              </a:lnSpc>
              <a:spcBef>
                <a:spcPts val="0"/>
              </a:spcBef>
              <a:spcAft>
                <a:spcPts val="0"/>
              </a:spcAft>
              <a:buClr>
                <a:schemeClr val="dk2"/>
              </a:buClr>
              <a:buSzPts val="4800"/>
              <a:buFont typeface="Arial"/>
              <a:buNone/>
              <a:defRPr sz="48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1" name="Google Shape;71;p38"/>
          <p:cNvSpPr/>
          <p:nvPr>
            <p:ph idx="2" type="pic"/>
          </p:nvPr>
        </p:nvSpPr>
        <p:spPr>
          <a:xfrm>
            <a:off x="5532120" y="0"/>
            <a:ext cx="6659880" cy="6857999"/>
          </a:xfrm>
          <a:prstGeom prst="rect">
            <a:avLst/>
          </a:prstGeom>
          <a:noFill/>
          <a:ln>
            <a:noFill/>
          </a:ln>
        </p:spPr>
      </p:sp>
      <p:sp>
        <p:nvSpPr>
          <p:cNvPr id="72" name="Google Shape;72;p38"/>
          <p:cNvSpPr txBox="1"/>
          <p:nvPr>
            <p:ph idx="1" type="body"/>
          </p:nvPr>
        </p:nvSpPr>
        <p:spPr>
          <a:xfrm>
            <a:off x="723900" y="2855968"/>
            <a:ext cx="3855720" cy="3011432"/>
          </a:xfrm>
          <a:prstGeom prst="rect">
            <a:avLst/>
          </a:prstGeom>
          <a:noFill/>
          <a:ln>
            <a:noFill/>
          </a:ln>
        </p:spPr>
        <p:txBody>
          <a:bodyPr anchorCtr="0" anchor="t" bIns="45700" lIns="91425" spcFirstLastPara="1" rIns="91425" wrap="square" tIns="45700">
            <a:normAutofit/>
          </a:bodyPr>
          <a:lstStyle>
            <a:lvl1pPr indent="-228600" lvl="0" marL="457200" algn="l">
              <a:lnSpc>
                <a:spcPct val="113000"/>
              </a:lnSpc>
              <a:spcBef>
                <a:spcPts val="0"/>
              </a:spcBef>
              <a:spcAft>
                <a:spcPts val="0"/>
              </a:spcAft>
              <a:buClr>
                <a:schemeClr val="dk2"/>
              </a:buClr>
              <a:buSzPts val="1600"/>
              <a:buNone/>
              <a:defRPr sz="1600"/>
            </a:lvl1pPr>
            <a:lvl2pPr indent="-228600" lvl="1" marL="914400" algn="l">
              <a:lnSpc>
                <a:spcPct val="94000"/>
              </a:lnSpc>
              <a:spcBef>
                <a:spcPts val="1500"/>
              </a:spcBef>
              <a:spcAft>
                <a:spcPts val="0"/>
              </a:spcAft>
              <a:buClr>
                <a:schemeClr val="dk2"/>
              </a:buClr>
              <a:buSzPts val="1400"/>
              <a:buNone/>
              <a:defRPr sz="1400"/>
            </a:lvl2pPr>
            <a:lvl3pPr indent="-228600" lvl="2" marL="1371600" algn="l">
              <a:lnSpc>
                <a:spcPct val="94000"/>
              </a:lnSpc>
              <a:spcBef>
                <a:spcPts val="500"/>
              </a:spcBef>
              <a:spcAft>
                <a:spcPts val="0"/>
              </a:spcAft>
              <a:buClr>
                <a:schemeClr val="dk2"/>
              </a:buClr>
              <a:buSzPts val="1200"/>
              <a:buNone/>
              <a:defRPr sz="1200"/>
            </a:lvl3pPr>
            <a:lvl4pPr indent="-228600" lvl="3" marL="1828800" algn="l">
              <a:lnSpc>
                <a:spcPct val="94000"/>
              </a:lnSpc>
              <a:spcBef>
                <a:spcPts val="500"/>
              </a:spcBef>
              <a:spcAft>
                <a:spcPts val="0"/>
              </a:spcAft>
              <a:buClr>
                <a:schemeClr val="dk2"/>
              </a:buClr>
              <a:buSzPts val="1000"/>
              <a:buNone/>
              <a:defRPr sz="1000"/>
            </a:lvl4pPr>
            <a:lvl5pPr indent="-228600" lvl="4" marL="2286000" algn="l">
              <a:lnSpc>
                <a:spcPct val="94000"/>
              </a:lnSpc>
              <a:spcBef>
                <a:spcPts val="500"/>
              </a:spcBef>
              <a:spcAft>
                <a:spcPts val="0"/>
              </a:spcAft>
              <a:buClr>
                <a:schemeClr val="dk2"/>
              </a:buClr>
              <a:buSzPts val="1000"/>
              <a:buNone/>
              <a:defRPr sz="1000"/>
            </a:lvl5pPr>
            <a:lvl6pPr indent="-228600" lvl="5" marL="2743200" algn="l">
              <a:lnSpc>
                <a:spcPct val="94000"/>
              </a:lnSpc>
              <a:spcBef>
                <a:spcPts val="500"/>
              </a:spcBef>
              <a:spcAft>
                <a:spcPts val="0"/>
              </a:spcAft>
              <a:buClr>
                <a:schemeClr val="dk2"/>
              </a:buClr>
              <a:buSzPts val="1000"/>
              <a:buNone/>
              <a:defRPr sz="1000"/>
            </a:lvl6pPr>
            <a:lvl7pPr indent="-228600" lvl="6" marL="3200400" algn="l">
              <a:lnSpc>
                <a:spcPct val="94000"/>
              </a:lnSpc>
              <a:spcBef>
                <a:spcPts val="500"/>
              </a:spcBef>
              <a:spcAft>
                <a:spcPts val="0"/>
              </a:spcAft>
              <a:buClr>
                <a:schemeClr val="dk2"/>
              </a:buClr>
              <a:buSzPts val="1000"/>
              <a:buNone/>
              <a:defRPr sz="1000"/>
            </a:lvl7pPr>
            <a:lvl8pPr indent="-228600" lvl="7" marL="3657600" algn="l">
              <a:lnSpc>
                <a:spcPct val="94000"/>
              </a:lnSpc>
              <a:spcBef>
                <a:spcPts val="500"/>
              </a:spcBef>
              <a:spcAft>
                <a:spcPts val="0"/>
              </a:spcAft>
              <a:buClr>
                <a:schemeClr val="dk2"/>
              </a:buClr>
              <a:buSzPts val="1000"/>
              <a:buNone/>
              <a:defRPr sz="1000"/>
            </a:lvl8pPr>
            <a:lvl9pPr indent="-228600" lvl="8" marL="4114800" algn="l">
              <a:lnSpc>
                <a:spcPct val="94000"/>
              </a:lnSpc>
              <a:spcBef>
                <a:spcPts val="500"/>
              </a:spcBef>
              <a:spcAft>
                <a:spcPts val="200"/>
              </a:spcAft>
              <a:buClr>
                <a:schemeClr val="dk2"/>
              </a:buClr>
              <a:buSzPts val="1000"/>
              <a:buNone/>
              <a:defRPr sz="1000"/>
            </a:lvl9pPr>
          </a:lstStyle>
          <a:p/>
        </p:txBody>
      </p:sp>
      <p:sp>
        <p:nvSpPr>
          <p:cNvPr id="73" name="Google Shape;73;p38"/>
          <p:cNvSpPr txBox="1"/>
          <p:nvPr>
            <p:ph idx="10" type="dt"/>
          </p:nvPr>
        </p:nvSpPr>
        <p:spPr>
          <a:xfrm>
            <a:off x="723900" y="6453386"/>
            <a:ext cx="1204572" cy="404614"/>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solidFill>
                  <a:schemeClr val="dk2"/>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4" name="Google Shape;74;p38"/>
          <p:cNvSpPr txBox="1"/>
          <p:nvPr>
            <p:ph idx="11" type="ftr"/>
          </p:nvPr>
        </p:nvSpPr>
        <p:spPr>
          <a:xfrm>
            <a:off x="2205945" y="6453386"/>
            <a:ext cx="2373675" cy="404614"/>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solidFill>
                  <a:schemeClr val="dk2"/>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5" name="Google Shape;75;p38"/>
          <p:cNvSpPr txBox="1"/>
          <p:nvPr>
            <p:ph idx="12" type="sldNum"/>
          </p:nvPr>
        </p:nvSpPr>
        <p:spPr>
          <a:xfrm>
            <a:off x="9883140" y="6453386"/>
            <a:ext cx="1596292" cy="404614"/>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
        <p:nvSpPr>
          <p:cNvPr id="76" name="Google Shape;76;p38" title="Divider Bar"/>
          <p:cNvSpPr/>
          <p:nvPr/>
        </p:nvSpPr>
        <p:spPr>
          <a:xfrm>
            <a:off x="5303520" y="376"/>
            <a:ext cx="228600" cy="6858000"/>
          </a:xfrm>
          <a:prstGeom prst="rect">
            <a:avLst/>
          </a:prstGeom>
          <a:solidFill>
            <a:schemeClr val="dk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77" name="Shape 77"/>
        <p:cNvGrpSpPr/>
        <p:nvPr/>
      </p:nvGrpSpPr>
      <p:grpSpPr>
        <a:xfrm>
          <a:off x="0" y="0"/>
          <a:ext cx="0" cy="0"/>
          <a:chOff x="0" y="0"/>
          <a:chExt cx="0" cy="0"/>
        </a:xfrm>
      </p:grpSpPr>
      <p:sp>
        <p:nvSpPr>
          <p:cNvPr id="78" name="Google Shape;78;p39"/>
          <p:cNvSpPr txBox="1"/>
          <p:nvPr>
            <p:ph type="title"/>
          </p:nvPr>
        </p:nvSpPr>
        <p:spPr>
          <a:xfrm>
            <a:off x="1371600" y="685800"/>
            <a:ext cx="9601200" cy="1485900"/>
          </a:xfrm>
          <a:prstGeom prst="rect">
            <a:avLst/>
          </a:prstGeom>
          <a:noFill/>
          <a:ln>
            <a:noFill/>
          </a:ln>
        </p:spPr>
        <p:txBody>
          <a:bodyPr anchorCtr="0" anchor="t" bIns="45700" lIns="91425" spcFirstLastPara="1" rIns="91425" wrap="square" tIns="45700">
            <a:normAutofit/>
          </a:bodyPr>
          <a:lstStyle>
            <a:lvl1pPr lvl="0" algn="l">
              <a:lnSpc>
                <a:spcPct val="89000"/>
              </a:lnSpc>
              <a:spcBef>
                <a:spcPts val="0"/>
              </a:spcBef>
              <a:spcAft>
                <a:spcPts val="0"/>
              </a:spcAft>
              <a:buClr>
                <a:schemeClr val="dk2"/>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9" name="Google Shape;79;p39"/>
          <p:cNvSpPr txBox="1"/>
          <p:nvPr>
            <p:ph idx="1" type="body"/>
          </p:nvPr>
        </p:nvSpPr>
        <p:spPr>
          <a:xfrm rot="5400000">
            <a:off x="4386262" y="-719138"/>
            <a:ext cx="3571875" cy="9601200"/>
          </a:xfrm>
          <a:prstGeom prst="rect">
            <a:avLst/>
          </a:prstGeom>
          <a:noFill/>
          <a:ln>
            <a:noFill/>
          </a:ln>
        </p:spPr>
        <p:txBody>
          <a:bodyPr anchorCtr="0" anchor="t" bIns="45700" lIns="91425" spcFirstLastPara="1" rIns="91425" wrap="square" tIns="45700">
            <a:normAutofit/>
          </a:bodyPr>
          <a:lstStyle>
            <a:lvl1pPr indent="-342900" lvl="0" marL="457200" algn="l">
              <a:lnSpc>
                <a:spcPct val="94000"/>
              </a:lnSpc>
              <a:spcBef>
                <a:spcPts val="1000"/>
              </a:spcBef>
              <a:spcAft>
                <a:spcPts val="0"/>
              </a:spcAft>
              <a:buClr>
                <a:schemeClr val="dk2"/>
              </a:buClr>
              <a:buSzPts val="1800"/>
              <a:buChar char="■"/>
              <a:defRPr/>
            </a:lvl1pPr>
            <a:lvl2pPr indent="-342900" lvl="1" marL="914400" algn="l">
              <a:lnSpc>
                <a:spcPct val="94000"/>
              </a:lnSpc>
              <a:spcBef>
                <a:spcPts val="500"/>
              </a:spcBef>
              <a:spcAft>
                <a:spcPts val="0"/>
              </a:spcAft>
              <a:buClr>
                <a:schemeClr val="dk2"/>
              </a:buClr>
              <a:buSzPts val="1800"/>
              <a:buChar char="–"/>
              <a:defRPr/>
            </a:lvl2pPr>
            <a:lvl3pPr indent="-342900" lvl="2" marL="1371600" algn="l">
              <a:lnSpc>
                <a:spcPct val="94000"/>
              </a:lnSpc>
              <a:spcBef>
                <a:spcPts val="500"/>
              </a:spcBef>
              <a:spcAft>
                <a:spcPts val="0"/>
              </a:spcAft>
              <a:buClr>
                <a:schemeClr val="dk2"/>
              </a:buClr>
              <a:buSzPts val="1800"/>
              <a:buChar char="■"/>
              <a:defRPr/>
            </a:lvl3pPr>
            <a:lvl4pPr indent="-342900" lvl="3" marL="1828800" algn="l">
              <a:lnSpc>
                <a:spcPct val="94000"/>
              </a:lnSpc>
              <a:spcBef>
                <a:spcPts val="500"/>
              </a:spcBef>
              <a:spcAft>
                <a:spcPts val="0"/>
              </a:spcAft>
              <a:buClr>
                <a:schemeClr val="dk2"/>
              </a:buClr>
              <a:buSzPts val="1800"/>
              <a:buChar char="–"/>
              <a:defRPr/>
            </a:lvl4pPr>
            <a:lvl5pPr indent="-342900" lvl="4" marL="2286000" algn="l">
              <a:lnSpc>
                <a:spcPct val="94000"/>
              </a:lnSpc>
              <a:spcBef>
                <a:spcPts val="500"/>
              </a:spcBef>
              <a:spcAft>
                <a:spcPts val="0"/>
              </a:spcAft>
              <a:buClr>
                <a:schemeClr val="dk2"/>
              </a:buClr>
              <a:buSzPts val="1800"/>
              <a:buChar char="■"/>
              <a:defRPr/>
            </a:lvl5pPr>
            <a:lvl6pPr indent="-342900" lvl="5" marL="2743200" algn="l">
              <a:lnSpc>
                <a:spcPct val="94000"/>
              </a:lnSpc>
              <a:spcBef>
                <a:spcPts val="500"/>
              </a:spcBef>
              <a:spcAft>
                <a:spcPts val="0"/>
              </a:spcAft>
              <a:buClr>
                <a:schemeClr val="dk2"/>
              </a:buClr>
              <a:buSzPts val="1800"/>
              <a:buChar char="–"/>
              <a:defRPr/>
            </a:lvl6pPr>
            <a:lvl7pPr indent="-342900" lvl="6" marL="3200400" algn="l">
              <a:lnSpc>
                <a:spcPct val="94000"/>
              </a:lnSpc>
              <a:spcBef>
                <a:spcPts val="500"/>
              </a:spcBef>
              <a:spcAft>
                <a:spcPts val="0"/>
              </a:spcAft>
              <a:buClr>
                <a:schemeClr val="dk2"/>
              </a:buClr>
              <a:buSzPts val="1800"/>
              <a:buChar char="■"/>
              <a:defRPr/>
            </a:lvl7pPr>
            <a:lvl8pPr indent="-342900" lvl="7" marL="3657600" algn="l">
              <a:lnSpc>
                <a:spcPct val="94000"/>
              </a:lnSpc>
              <a:spcBef>
                <a:spcPts val="500"/>
              </a:spcBef>
              <a:spcAft>
                <a:spcPts val="0"/>
              </a:spcAft>
              <a:buClr>
                <a:schemeClr val="dk2"/>
              </a:buClr>
              <a:buSzPts val="1800"/>
              <a:buChar char="–"/>
              <a:defRPr/>
            </a:lvl8pPr>
            <a:lvl9pPr indent="-342900" lvl="8" marL="4114800" algn="l">
              <a:lnSpc>
                <a:spcPct val="94000"/>
              </a:lnSpc>
              <a:spcBef>
                <a:spcPts val="500"/>
              </a:spcBef>
              <a:spcAft>
                <a:spcPts val="200"/>
              </a:spcAft>
              <a:buClr>
                <a:schemeClr val="dk2"/>
              </a:buClr>
              <a:buSzPts val="1800"/>
              <a:buChar char="■"/>
              <a:defRPr/>
            </a:lvl9pPr>
          </a:lstStyle>
          <a:p/>
        </p:txBody>
      </p:sp>
      <p:sp>
        <p:nvSpPr>
          <p:cNvPr id="80" name="Google Shape;80;p39"/>
          <p:cNvSpPr txBox="1"/>
          <p:nvPr>
            <p:ph idx="10" type="dt"/>
          </p:nvPr>
        </p:nvSpPr>
        <p:spPr>
          <a:xfrm>
            <a:off x="1390650" y="6453386"/>
            <a:ext cx="1204572" cy="404614"/>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1" name="Google Shape;81;p39"/>
          <p:cNvSpPr txBox="1"/>
          <p:nvPr>
            <p:ph idx="11" type="ftr"/>
          </p:nvPr>
        </p:nvSpPr>
        <p:spPr>
          <a:xfrm>
            <a:off x="2893564" y="6453386"/>
            <a:ext cx="6280830" cy="404614"/>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2" name="Google Shape;82;p39"/>
          <p:cNvSpPr txBox="1"/>
          <p:nvPr>
            <p:ph idx="12" type="sldNum"/>
          </p:nvPr>
        </p:nvSpPr>
        <p:spPr>
          <a:xfrm>
            <a:off x="9472736" y="6453386"/>
            <a:ext cx="1596292" cy="404614"/>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theme" Target="../theme/theme2.xml"/><Relationship Id="rId10" Type="http://schemas.openxmlformats.org/officeDocument/2006/relationships/slideLayout" Target="../slideLayouts/slideLayout10.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2"/>
        </a:solidFill>
      </p:bgPr>
    </p:bg>
    <p:spTree>
      <p:nvGrpSpPr>
        <p:cNvPr id="9" name="Shape 9"/>
        <p:cNvGrpSpPr/>
        <p:nvPr/>
      </p:nvGrpSpPr>
      <p:grpSpPr>
        <a:xfrm>
          <a:off x="0" y="0"/>
          <a:ext cx="0" cy="0"/>
          <a:chOff x="0" y="0"/>
          <a:chExt cx="0" cy="0"/>
        </a:xfrm>
      </p:grpSpPr>
      <p:sp>
        <p:nvSpPr>
          <p:cNvPr id="10" name="Google Shape;10;p27"/>
          <p:cNvSpPr txBox="1"/>
          <p:nvPr>
            <p:ph type="title"/>
          </p:nvPr>
        </p:nvSpPr>
        <p:spPr>
          <a:xfrm>
            <a:off x="1371600" y="685800"/>
            <a:ext cx="9601200" cy="1485900"/>
          </a:xfrm>
          <a:prstGeom prst="rect">
            <a:avLst/>
          </a:prstGeom>
          <a:noFill/>
          <a:ln>
            <a:noFill/>
          </a:ln>
        </p:spPr>
        <p:txBody>
          <a:bodyPr anchorCtr="0" anchor="t" bIns="45700" lIns="91425" spcFirstLastPara="1" rIns="91425" wrap="square" tIns="45700">
            <a:normAutofit/>
          </a:bodyPr>
          <a:lstStyle>
            <a:lvl1pPr lvl="0" marR="0" rtl="0" algn="l">
              <a:lnSpc>
                <a:spcPct val="89000"/>
              </a:lnSpc>
              <a:spcBef>
                <a:spcPts val="0"/>
              </a:spcBef>
              <a:spcAft>
                <a:spcPts val="0"/>
              </a:spcAft>
              <a:buClr>
                <a:schemeClr val="dk2"/>
              </a:buClr>
              <a:buSzPts val="4400"/>
              <a:buFont typeface="Arial"/>
              <a:buNone/>
              <a:defRPr b="0" i="0" sz="4400" u="none" cap="none" strike="noStrike">
                <a:solidFill>
                  <a:schemeClr val="dk2"/>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11" name="Google Shape;11;p27"/>
          <p:cNvSpPr txBox="1"/>
          <p:nvPr>
            <p:ph idx="1" type="body"/>
          </p:nvPr>
        </p:nvSpPr>
        <p:spPr>
          <a:xfrm>
            <a:off x="1371600" y="2286000"/>
            <a:ext cx="9601200" cy="3581400"/>
          </a:xfrm>
          <a:prstGeom prst="rect">
            <a:avLst/>
          </a:prstGeom>
          <a:noFill/>
          <a:ln>
            <a:noFill/>
          </a:ln>
        </p:spPr>
        <p:txBody>
          <a:bodyPr anchorCtr="0" anchor="t" bIns="45700" lIns="91425" spcFirstLastPara="1" rIns="91425" wrap="square" tIns="45700">
            <a:normAutofit/>
          </a:bodyPr>
          <a:lstStyle>
            <a:lvl1pPr indent="-355600" lvl="0" marL="457200" marR="0" rtl="0" algn="l">
              <a:lnSpc>
                <a:spcPct val="94000"/>
              </a:lnSpc>
              <a:spcBef>
                <a:spcPts val="1000"/>
              </a:spcBef>
              <a:spcAft>
                <a:spcPts val="0"/>
              </a:spcAft>
              <a:buClr>
                <a:schemeClr val="dk2"/>
              </a:buClr>
              <a:buSzPts val="2000"/>
              <a:buFont typeface="Arial"/>
              <a:buChar char="■"/>
              <a:defRPr b="0" i="0" sz="2000" u="none" cap="none" strike="noStrike">
                <a:solidFill>
                  <a:schemeClr val="dk2"/>
                </a:solidFill>
                <a:latin typeface="Arial"/>
                <a:ea typeface="Arial"/>
                <a:cs typeface="Arial"/>
                <a:sym typeface="Arial"/>
              </a:defRPr>
            </a:lvl1pPr>
            <a:lvl2pPr indent="-355600" lvl="1" marL="914400" marR="0" rtl="0" algn="l">
              <a:lnSpc>
                <a:spcPct val="94000"/>
              </a:lnSpc>
              <a:spcBef>
                <a:spcPts val="500"/>
              </a:spcBef>
              <a:spcAft>
                <a:spcPts val="0"/>
              </a:spcAft>
              <a:buClr>
                <a:schemeClr val="dk2"/>
              </a:buClr>
              <a:buSzPts val="2000"/>
              <a:buFont typeface="Arial"/>
              <a:buChar char="–"/>
              <a:defRPr b="0" i="1" sz="2000" u="none" cap="none" strike="noStrike">
                <a:solidFill>
                  <a:schemeClr val="dk2"/>
                </a:solidFill>
                <a:latin typeface="Arial"/>
                <a:ea typeface="Arial"/>
                <a:cs typeface="Arial"/>
                <a:sym typeface="Arial"/>
              </a:defRPr>
            </a:lvl2pPr>
            <a:lvl3pPr indent="-342900" lvl="2" marL="1371600" marR="0" rtl="0" algn="l">
              <a:lnSpc>
                <a:spcPct val="94000"/>
              </a:lnSpc>
              <a:spcBef>
                <a:spcPts val="500"/>
              </a:spcBef>
              <a:spcAft>
                <a:spcPts val="0"/>
              </a:spcAft>
              <a:buClr>
                <a:schemeClr val="dk2"/>
              </a:buClr>
              <a:buSzPts val="1800"/>
              <a:buFont typeface="Arial"/>
              <a:buChar char="■"/>
              <a:defRPr b="0" i="0" sz="1800" u="none" cap="none" strike="noStrike">
                <a:solidFill>
                  <a:schemeClr val="dk2"/>
                </a:solidFill>
                <a:latin typeface="Arial"/>
                <a:ea typeface="Arial"/>
                <a:cs typeface="Arial"/>
                <a:sym typeface="Arial"/>
              </a:defRPr>
            </a:lvl3pPr>
            <a:lvl4pPr indent="-342900" lvl="3" marL="1828800" marR="0" rtl="0" algn="l">
              <a:lnSpc>
                <a:spcPct val="94000"/>
              </a:lnSpc>
              <a:spcBef>
                <a:spcPts val="500"/>
              </a:spcBef>
              <a:spcAft>
                <a:spcPts val="0"/>
              </a:spcAft>
              <a:buClr>
                <a:schemeClr val="dk2"/>
              </a:buClr>
              <a:buSzPts val="1800"/>
              <a:buFont typeface="Arial"/>
              <a:buChar char="–"/>
              <a:defRPr b="0" i="1" sz="1800" u="none" cap="none" strike="noStrike">
                <a:solidFill>
                  <a:schemeClr val="dk2"/>
                </a:solidFill>
                <a:latin typeface="Arial"/>
                <a:ea typeface="Arial"/>
                <a:cs typeface="Arial"/>
                <a:sym typeface="Arial"/>
              </a:defRPr>
            </a:lvl4pPr>
            <a:lvl5pPr indent="-330200" lvl="4" marL="2286000" marR="0" rtl="0" algn="l">
              <a:lnSpc>
                <a:spcPct val="94000"/>
              </a:lnSpc>
              <a:spcBef>
                <a:spcPts val="500"/>
              </a:spcBef>
              <a:spcAft>
                <a:spcPts val="0"/>
              </a:spcAft>
              <a:buClr>
                <a:schemeClr val="dk2"/>
              </a:buClr>
              <a:buSzPts val="1600"/>
              <a:buFont typeface="Arial"/>
              <a:buChar char="■"/>
              <a:defRPr b="0" i="0" sz="1600" u="none" cap="none" strike="noStrike">
                <a:solidFill>
                  <a:schemeClr val="dk2"/>
                </a:solidFill>
                <a:latin typeface="Arial"/>
                <a:ea typeface="Arial"/>
                <a:cs typeface="Arial"/>
                <a:sym typeface="Arial"/>
              </a:defRPr>
            </a:lvl5pPr>
            <a:lvl6pPr indent="-330200" lvl="5" marL="2743200" marR="0" rtl="0" algn="l">
              <a:lnSpc>
                <a:spcPct val="94000"/>
              </a:lnSpc>
              <a:spcBef>
                <a:spcPts val="500"/>
              </a:spcBef>
              <a:spcAft>
                <a:spcPts val="0"/>
              </a:spcAft>
              <a:buClr>
                <a:schemeClr val="dk2"/>
              </a:buClr>
              <a:buSzPts val="1600"/>
              <a:buFont typeface="Arial"/>
              <a:buChar char="–"/>
              <a:defRPr b="0" i="1" sz="1600" u="none" cap="none" strike="noStrike">
                <a:solidFill>
                  <a:schemeClr val="dk2"/>
                </a:solidFill>
                <a:latin typeface="Arial"/>
                <a:ea typeface="Arial"/>
                <a:cs typeface="Arial"/>
                <a:sym typeface="Arial"/>
              </a:defRPr>
            </a:lvl6pPr>
            <a:lvl7pPr indent="-317500" lvl="6" marL="3200400" marR="0" rtl="0" algn="l">
              <a:lnSpc>
                <a:spcPct val="94000"/>
              </a:lnSpc>
              <a:spcBef>
                <a:spcPts val="5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7pPr>
            <a:lvl8pPr indent="-317500" lvl="7" marL="3657600" marR="0" rtl="0" algn="l">
              <a:lnSpc>
                <a:spcPct val="94000"/>
              </a:lnSpc>
              <a:spcBef>
                <a:spcPts val="500"/>
              </a:spcBef>
              <a:spcAft>
                <a:spcPts val="0"/>
              </a:spcAft>
              <a:buClr>
                <a:schemeClr val="dk2"/>
              </a:buClr>
              <a:buSzPts val="1400"/>
              <a:buFont typeface="Arial"/>
              <a:buChar char="–"/>
              <a:defRPr b="0" i="1" sz="1400" u="none" cap="none" strike="noStrike">
                <a:solidFill>
                  <a:schemeClr val="dk2"/>
                </a:solidFill>
                <a:latin typeface="Arial"/>
                <a:ea typeface="Arial"/>
                <a:cs typeface="Arial"/>
                <a:sym typeface="Arial"/>
              </a:defRPr>
            </a:lvl8pPr>
            <a:lvl9pPr indent="-317500" lvl="8" marL="4114800" marR="0" rtl="0" algn="l">
              <a:lnSpc>
                <a:spcPct val="94000"/>
              </a:lnSpc>
              <a:spcBef>
                <a:spcPts val="500"/>
              </a:spcBef>
              <a:spcAft>
                <a:spcPts val="200"/>
              </a:spcAft>
              <a:buClr>
                <a:schemeClr val="dk2"/>
              </a:buClr>
              <a:buSzPts val="1400"/>
              <a:buFont typeface="Arial"/>
              <a:buChar char="■"/>
              <a:defRPr b="0" i="0" sz="1400" u="none" cap="none" strike="noStrike">
                <a:solidFill>
                  <a:schemeClr val="dk2"/>
                </a:solidFill>
                <a:latin typeface="Arial"/>
                <a:ea typeface="Arial"/>
                <a:cs typeface="Arial"/>
                <a:sym typeface="Arial"/>
              </a:defRPr>
            </a:lvl9pPr>
          </a:lstStyle>
          <a:p/>
        </p:txBody>
      </p:sp>
      <p:sp>
        <p:nvSpPr>
          <p:cNvPr id="12" name="Google Shape;12;p27"/>
          <p:cNvSpPr txBox="1"/>
          <p:nvPr>
            <p:ph idx="10" type="dt"/>
          </p:nvPr>
        </p:nvSpPr>
        <p:spPr>
          <a:xfrm>
            <a:off x="1390650" y="6453386"/>
            <a:ext cx="1204572" cy="404614"/>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2"/>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13" name="Google Shape;13;p27"/>
          <p:cNvSpPr txBox="1"/>
          <p:nvPr>
            <p:ph idx="11" type="ftr"/>
          </p:nvPr>
        </p:nvSpPr>
        <p:spPr>
          <a:xfrm>
            <a:off x="2893564" y="6453386"/>
            <a:ext cx="6280830" cy="404614"/>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2"/>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14" name="Google Shape;14;p27"/>
          <p:cNvSpPr txBox="1"/>
          <p:nvPr>
            <p:ph idx="12" type="sldNum"/>
          </p:nvPr>
        </p:nvSpPr>
        <p:spPr>
          <a:xfrm>
            <a:off x="9472736" y="6453386"/>
            <a:ext cx="1596292" cy="404614"/>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
        <p:nvSpPr>
          <p:cNvPr id="15" name="Google Shape;15;p27" title="Side bar"/>
          <p:cNvSpPr/>
          <p:nvPr/>
        </p:nvSpPr>
        <p:spPr>
          <a:xfrm>
            <a:off x="478095" y="376"/>
            <a:ext cx="228600" cy="6858000"/>
          </a:xfrm>
          <a:prstGeom prst="rect">
            <a:avLst/>
          </a:prstGeom>
          <a:solidFill>
            <a:schemeClr val="dk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extLst>
    <p:ext uri="{27BBF7A9-308A-43DC-89C8-2F10F3537804}">
      <p15:sldGuideLst>
        <p15:guide id="1" orient="horz" pos="1368">
          <p15:clr>
            <a:srgbClr val="F26B43"/>
          </p15:clr>
        </p15:guide>
        <p15:guide id="2" orient="horz" pos="1440">
          <p15:clr>
            <a:srgbClr val="F26B43"/>
          </p15:clr>
        </p15:guide>
        <p15:guide id="3" orient="horz" pos="3696">
          <p15:clr>
            <a:srgbClr val="F26B43"/>
          </p15:clr>
        </p15:guide>
        <p15:guide id="4" orient="horz" pos="432">
          <p15:clr>
            <a:srgbClr val="F26B43"/>
          </p15:clr>
        </p15:guide>
        <p15:guide id="5" orient="horz" pos="1512">
          <p15:clr>
            <a:srgbClr val="F26B43"/>
          </p15:clr>
        </p15:guide>
        <p15:guide id="6" pos="6912">
          <p15:clr>
            <a:srgbClr val="F26B43"/>
          </p15:clr>
        </p15:guide>
        <p15:guide id="7" pos="936">
          <p15:clr>
            <a:srgbClr val="F26B43"/>
          </p15:clr>
        </p15:guide>
        <p15:guide id="8"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 Id="rId3" Type="http://schemas.openxmlformats.org/officeDocument/2006/relationships/hyperlink" Target="https://www.baltimorecityschools.org/schools" TargetMode="External"/><Relationship Id="rId4" Type="http://schemas.openxmlformats.org/officeDocument/2006/relationships/hyperlink" Target="https://www.bsfa.org/twigs" TargetMode="External"/><Relationship Id="rId5" Type="http://schemas.openxmlformats.org/officeDocument/2006/relationships/hyperlink" Target="http://www.ingenuityproject.org/" TargetMode="External"/><Relationship Id="rId6" Type="http://schemas.openxmlformats.org/officeDocument/2006/relationships/hyperlink" Target="https://www.baltimorecityschools.org/gifted-and-advanced-learning" TargetMode="Externa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 Id="rId3" Type="http://schemas.openxmlformats.org/officeDocument/2006/relationships/hyperlink" Target="https://www.baltimorecityschools.org/schools" TargetMode="External"/><Relationship Id="rId4" Type="http://schemas.openxmlformats.org/officeDocument/2006/relationships/hyperlink" Target="http://www.ingenuityproject.org/" TargetMode="Externa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 Id="rId3" Type="http://schemas.openxmlformats.org/officeDocument/2006/relationships/image" Target="../media/image4.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2.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5.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3" name="Shape 93"/>
        <p:cNvGrpSpPr/>
        <p:nvPr/>
      </p:nvGrpSpPr>
      <p:grpSpPr>
        <a:xfrm>
          <a:off x="0" y="0"/>
          <a:ext cx="0" cy="0"/>
          <a:chOff x="0" y="0"/>
          <a:chExt cx="0" cy="0"/>
        </a:xfrm>
      </p:grpSpPr>
      <p:sp>
        <p:nvSpPr>
          <p:cNvPr id="94" name="Google Shape;94;ge57731e064_0_945"/>
          <p:cNvSpPr txBox="1"/>
          <p:nvPr>
            <p:ph type="ctrTitle"/>
          </p:nvPr>
        </p:nvSpPr>
        <p:spPr>
          <a:xfrm>
            <a:off x="1524000" y="666573"/>
            <a:ext cx="9144000" cy="1486800"/>
          </a:xfrm>
          <a:prstGeom prst="rect">
            <a:avLst/>
          </a:prstGeom>
          <a:solidFill>
            <a:schemeClr val="accent1"/>
          </a:solidFill>
          <a:ln>
            <a:noFill/>
          </a:ln>
          <a:effectLst>
            <a:reflection blurRad="0" dir="5400000" dist="50800" endA="300" endPos="38500" fadeDir="5400012" kx="0" rotWithShape="0" algn="bl" stA="50000" stPos="0" sy="-100000" ky="0"/>
          </a:effectLst>
        </p:spPr>
        <p:txBody>
          <a:bodyPr anchorCtr="0" anchor="b" bIns="45700" lIns="91425" spcFirstLastPara="1" rIns="91425" wrap="square" tIns="45700">
            <a:noAutofit/>
          </a:bodyPr>
          <a:lstStyle/>
          <a:p>
            <a:pPr indent="0" lvl="0" marL="0" rtl="0" algn="ctr">
              <a:lnSpc>
                <a:spcPct val="89000"/>
              </a:lnSpc>
              <a:spcBef>
                <a:spcPts val="0"/>
              </a:spcBef>
              <a:spcAft>
                <a:spcPts val="0"/>
              </a:spcAft>
              <a:buClr>
                <a:schemeClr val="dk2"/>
              </a:buClr>
              <a:buSzPts val="7200"/>
              <a:buFont typeface="Arial"/>
              <a:buNone/>
            </a:pPr>
            <a:r>
              <a:t/>
            </a:r>
            <a:endParaRPr/>
          </a:p>
        </p:txBody>
      </p:sp>
      <p:sp>
        <p:nvSpPr>
          <p:cNvPr id="95" name="Google Shape;95;ge57731e064_0_945"/>
          <p:cNvSpPr txBox="1"/>
          <p:nvPr>
            <p:ph idx="1" type="subTitle"/>
          </p:nvPr>
        </p:nvSpPr>
        <p:spPr>
          <a:xfrm>
            <a:off x="1524000" y="2456873"/>
            <a:ext cx="9144000" cy="1965000"/>
          </a:xfrm>
          <a:prstGeom prst="rect">
            <a:avLst/>
          </a:prstGeom>
          <a:noFill/>
          <a:ln cap="flat" cmpd="sng" w="9525">
            <a:solidFill>
              <a:srgbClr val="4A7B84"/>
            </a:solidFill>
            <a:prstDash val="solid"/>
            <a:round/>
            <a:headEnd len="sm" w="sm" type="none"/>
            <a:tailEnd len="sm" w="sm" type="none"/>
          </a:ln>
          <a:effectLst>
            <a:reflection blurRad="0" dir="5400000" dist="101600" endA="280" endPos="40000" fadeDir="5400012" kx="0" rotWithShape="0" algn="bl" stA="50000" stPos="0" sy="-100000" ky="0"/>
          </a:effectLst>
        </p:spPr>
        <p:txBody>
          <a:bodyPr anchorCtr="0" anchor="t" bIns="45700" lIns="91425" spcFirstLastPara="1" rIns="91425" wrap="square" tIns="45700">
            <a:normAutofit/>
          </a:bodyPr>
          <a:lstStyle/>
          <a:p>
            <a:pPr indent="0" lvl="0" marL="0" rtl="0" algn="ctr">
              <a:lnSpc>
                <a:spcPct val="112000"/>
              </a:lnSpc>
              <a:spcBef>
                <a:spcPts val="0"/>
              </a:spcBef>
              <a:spcAft>
                <a:spcPts val="0"/>
              </a:spcAft>
              <a:buClr>
                <a:schemeClr val="lt2"/>
              </a:buClr>
              <a:buSzPts val="2300"/>
              <a:buNone/>
            </a:pPr>
            <a:r>
              <a:t/>
            </a:r>
            <a:endParaRPr>
              <a:solidFill>
                <a:schemeClr val="dk1"/>
              </a:solidFill>
            </a:endParaRPr>
          </a:p>
          <a:p>
            <a:pPr indent="0" lvl="0" marL="0" rtl="0" algn="ctr">
              <a:lnSpc>
                <a:spcPct val="112000"/>
              </a:lnSpc>
              <a:spcBef>
                <a:spcPts val="0"/>
              </a:spcBef>
              <a:spcAft>
                <a:spcPts val="0"/>
              </a:spcAft>
              <a:buClr>
                <a:schemeClr val="dk1"/>
              </a:buClr>
              <a:buSzPts val="4400"/>
              <a:buNone/>
            </a:pPr>
            <a:r>
              <a:rPr lang="en-US" sz="4400">
                <a:solidFill>
                  <a:schemeClr val="dk1"/>
                </a:solidFill>
              </a:rPr>
              <a:t>Family Town Hall </a:t>
            </a:r>
            <a:endParaRPr>
              <a:solidFill>
                <a:schemeClr val="dk1"/>
              </a:solidFill>
            </a:endParaRPr>
          </a:p>
          <a:p>
            <a:pPr indent="0" lvl="0" marL="0" rtl="0" algn="ctr">
              <a:lnSpc>
                <a:spcPct val="112000"/>
              </a:lnSpc>
              <a:spcBef>
                <a:spcPts val="0"/>
              </a:spcBef>
              <a:spcAft>
                <a:spcPts val="0"/>
              </a:spcAft>
              <a:buClr>
                <a:schemeClr val="lt2"/>
              </a:buClr>
              <a:buSzPts val="2300"/>
              <a:buNone/>
            </a:pPr>
            <a:r>
              <a:t/>
            </a:r>
            <a:endParaRPr/>
          </a:p>
        </p:txBody>
      </p:sp>
      <p:sp>
        <p:nvSpPr>
          <p:cNvPr descr="C:\Users\llballard\AppData\Local\Microsoft\Windows\Temporary Internet Files\Content.Outlook\Z3VAZMEL\Furman Logo v2 (002).gif" id="96" name="Google Shape;96;ge57731e064_0_945"/>
          <p:cNvSpPr/>
          <p:nvPr/>
        </p:nvSpPr>
        <p:spPr>
          <a:xfrm>
            <a:off x="2153265" y="870154"/>
            <a:ext cx="8097000" cy="1047000"/>
          </a:xfrm>
          <a:prstGeom prst="rect">
            <a:avLst/>
          </a:prstGeom>
          <a:no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7" name="Google Shape;97;ge57731e064_0_945"/>
          <p:cNvSpPr txBox="1"/>
          <p:nvPr/>
        </p:nvSpPr>
        <p:spPr>
          <a:xfrm>
            <a:off x="1524000" y="6276210"/>
            <a:ext cx="9144000" cy="3387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600"/>
              <a:buFont typeface="Arial"/>
              <a:buNone/>
            </a:pPr>
            <a:r>
              <a:rPr b="0" i="1" lang="en-US" sz="1600" u="none" cap="none" strike="noStrike">
                <a:solidFill>
                  <a:srgbClr val="000000"/>
                </a:solidFill>
                <a:latin typeface="Arial"/>
                <a:ea typeface="Arial"/>
                <a:cs typeface="Arial"/>
                <a:sym typeface="Arial"/>
              </a:rPr>
              <a:t>Serving Children First</a:t>
            </a:r>
            <a:endParaRPr b="0" i="0" sz="1400" u="none" cap="none" strike="noStrike">
              <a:solidFill>
                <a:srgbClr val="000000"/>
              </a:solidFill>
              <a:latin typeface="Arial"/>
              <a:ea typeface="Arial"/>
              <a:cs typeface="Arial"/>
              <a:sym typeface="Arial"/>
            </a:endParaRPr>
          </a:p>
        </p:txBody>
      </p:sp>
      <p:sp>
        <p:nvSpPr>
          <p:cNvPr id="98" name="Google Shape;98;ge57731e064_0_945"/>
          <p:cNvSpPr txBox="1"/>
          <p:nvPr/>
        </p:nvSpPr>
        <p:spPr>
          <a:xfrm>
            <a:off x="1524000" y="4657725"/>
            <a:ext cx="9144000" cy="1320000"/>
          </a:xfrm>
          <a:prstGeom prst="rect">
            <a:avLst/>
          </a:prstGeom>
          <a:noFill/>
          <a:ln>
            <a:noFill/>
          </a:ln>
        </p:spPr>
        <p:txBody>
          <a:bodyPr anchorCtr="0" anchor="t" bIns="45700" lIns="91425" spcFirstLastPara="1" rIns="91425" wrap="square" tIns="45700">
            <a:spAutoFit/>
          </a:bodyPr>
          <a:lstStyle/>
          <a:p>
            <a:pPr indent="0" lvl="0" marL="0" marR="0" rtl="0" algn="ctr">
              <a:lnSpc>
                <a:spcPct val="112000"/>
              </a:lnSpc>
              <a:spcBef>
                <a:spcPts val="0"/>
              </a:spcBef>
              <a:spcAft>
                <a:spcPts val="0"/>
              </a:spcAft>
              <a:buClr>
                <a:schemeClr val="lt2"/>
              </a:buClr>
              <a:buSzPts val="2300"/>
              <a:buFont typeface="Arial"/>
              <a:buNone/>
            </a:pPr>
            <a:r>
              <a:rPr b="0" i="0" lang="en-US" sz="2300" u="none" cap="none" strike="noStrike">
                <a:solidFill>
                  <a:schemeClr val="dk1"/>
                </a:solidFill>
                <a:latin typeface="Arial"/>
                <a:ea typeface="Arial"/>
                <a:cs typeface="Arial"/>
                <a:sym typeface="Arial"/>
              </a:rPr>
              <a:t>Learn the Way.Love the People.Live the Culture.</a:t>
            </a:r>
            <a:endParaRPr b="0" i="0" sz="18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800"/>
              <a:buFont typeface="Arial"/>
              <a:buNone/>
            </a:pPr>
            <a:r>
              <a:rPr lang="en-US" sz="1800"/>
              <a:t>November 14, 2022</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pic>
        <p:nvPicPr>
          <p:cNvPr id="99" name="Google Shape;99;ge57731e064_0_945"/>
          <p:cNvPicPr preferRelativeResize="0"/>
          <p:nvPr/>
        </p:nvPicPr>
        <p:blipFill rotWithShape="1">
          <a:blip r:embed="rId3">
            <a:alphaModFix/>
          </a:blip>
          <a:srcRect b="0" l="0" r="0" t="0"/>
          <a:stretch/>
        </p:blipFill>
        <p:spPr>
          <a:xfrm>
            <a:off x="2153265" y="870155"/>
            <a:ext cx="8096863" cy="1047134"/>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79" name="Shape 179"/>
        <p:cNvGrpSpPr/>
        <p:nvPr/>
      </p:nvGrpSpPr>
      <p:grpSpPr>
        <a:xfrm>
          <a:off x="0" y="0"/>
          <a:ext cx="0" cy="0"/>
          <a:chOff x="0" y="0"/>
          <a:chExt cx="0" cy="0"/>
        </a:xfrm>
      </p:grpSpPr>
      <p:sp>
        <p:nvSpPr>
          <p:cNvPr id="180" name="Google Shape;180;g16c98092163_0_0"/>
          <p:cNvSpPr txBox="1"/>
          <p:nvPr>
            <p:ph type="title"/>
          </p:nvPr>
        </p:nvSpPr>
        <p:spPr>
          <a:xfrm>
            <a:off x="734484" y="209551"/>
            <a:ext cx="11192400" cy="559200"/>
          </a:xfrm>
          <a:prstGeom prst="rect">
            <a:avLst/>
          </a:prstGeom>
          <a:solidFill>
            <a:schemeClr val="accent1"/>
          </a:solidFill>
          <a:ln>
            <a:noFill/>
          </a:ln>
        </p:spPr>
        <p:txBody>
          <a:bodyPr anchorCtr="0" anchor="ctr" bIns="45700" lIns="91425" spcFirstLastPara="1" rIns="91425" wrap="square" tIns="45700">
            <a:normAutofit fontScale="90000"/>
          </a:bodyPr>
          <a:lstStyle/>
          <a:p>
            <a:pPr indent="0" lvl="0" marL="0" rtl="0" algn="ctr">
              <a:lnSpc>
                <a:spcPct val="89000"/>
              </a:lnSpc>
              <a:spcBef>
                <a:spcPts val="0"/>
              </a:spcBef>
              <a:spcAft>
                <a:spcPts val="0"/>
              </a:spcAft>
              <a:buClr>
                <a:schemeClr val="dk1"/>
              </a:buClr>
              <a:buSzPct val="111109"/>
              <a:buFont typeface="Arial"/>
              <a:buNone/>
            </a:pPr>
            <a:r>
              <a:rPr lang="en-US" sz="3959">
                <a:solidFill>
                  <a:schemeClr val="dk1"/>
                </a:solidFill>
              </a:rPr>
              <a:t> Attendance Data </a:t>
            </a:r>
            <a:endParaRPr/>
          </a:p>
        </p:txBody>
      </p:sp>
      <p:sp>
        <p:nvSpPr>
          <p:cNvPr id="181" name="Google Shape;181;g16c98092163_0_0"/>
          <p:cNvSpPr txBox="1"/>
          <p:nvPr>
            <p:ph idx="12" type="sldNum"/>
          </p:nvPr>
        </p:nvSpPr>
        <p:spPr>
          <a:xfrm>
            <a:off x="9472736" y="6453386"/>
            <a:ext cx="1596300" cy="404700"/>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Clr>
                <a:srgbClr val="000000"/>
              </a:buClr>
              <a:buSzPts val="1200"/>
              <a:buFont typeface="Arial"/>
              <a:buNone/>
            </a:pPr>
            <a:fld id="{00000000-1234-1234-1234-123412341234}" type="slidenum">
              <a:rPr lang="en-US"/>
              <a:t>‹#›</a:t>
            </a:fld>
            <a:endParaRPr/>
          </a:p>
        </p:txBody>
      </p:sp>
      <p:sp>
        <p:nvSpPr>
          <p:cNvPr id="182" name="Google Shape;182;g16c98092163_0_0"/>
          <p:cNvSpPr txBox="1"/>
          <p:nvPr>
            <p:ph idx="1" type="body"/>
          </p:nvPr>
        </p:nvSpPr>
        <p:spPr>
          <a:xfrm>
            <a:off x="834050" y="921237"/>
            <a:ext cx="11086500" cy="5443200"/>
          </a:xfrm>
          <a:prstGeom prst="rect">
            <a:avLst/>
          </a:prstGeom>
          <a:noFill/>
          <a:ln>
            <a:noFill/>
          </a:ln>
        </p:spPr>
        <p:txBody>
          <a:bodyPr anchorCtr="0" anchor="t" bIns="45700" lIns="91425" spcFirstLastPara="1" rIns="91425" wrap="square" tIns="45700">
            <a:normAutofit/>
          </a:bodyPr>
          <a:lstStyle/>
          <a:p>
            <a:pPr indent="0" lvl="0" marL="457200" rtl="0" algn="l">
              <a:lnSpc>
                <a:spcPct val="107916"/>
              </a:lnSpc>
              <a:spcBef>
                <a:spcPts val="800"/>
              </a:spcBef>
              <a:spcAft>
                <a:spcPts val="800"/>
              </a:spcAft>
              <a:buSzPts val="1800"/>
              <a:buNone/>
            </a:pPr>
            <a:r>
              <a:rPr lang="en-US" sz="2300">
                <a:solidFill>
                  <a:srgbClr val="212121"/>
                </a:solidFill>
                <a:latin typeface="Times New Roman"/>
                <a:ea typeface="Times New Roman"/>
                <a:cs typeface="Times New Roman"/>
                <a:sym typeface="Times New Roman"/>
              </a:rPr>
              <a:t> </a:t>
            </a:r>
            <a:endParaRPr sz="2300">
              <a:solidFill>
                <a:srgbClr val="212121"/>
              </a:solidFill>
              <a:latin typeface="Times New Roman"/>
              <a:ea typeface="Times New Roman"/>
              <a:cs typeface="Times New Roman"/>
              <a:sym typeface="Times New Roman"/>
            </a:endParaRPr>
          </a:p>
        </p:txBody>
      </p:sp>
      <p:sp>
        <p:nvSpPr>
          <p:cNvPr id="183" name="Google Shape;183;g16c98092163_0_0"/>
          <p:cNvSpPr txBox="1"/>
          <p:nvPr>
            <p:ph idx="10" type="dt"/>
          </p:nvPr>
        </p:nvSpPr>
        <p:spPr>
          <a:xfrm>
            <a:off x="834059" y="6243413"/>
            <a:ext cx="1881300" cy="4047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1400"/>
              <a:buNone/>
            </a:pPr>
            <a:r>
              <a:rPr lang="en-US"/>
              <a:t>SY 2022-2023</a:t>
            </a:r>
            <a:endParaRPr/>
          </a:p>
        </p:txBody>
      </p:sp>
      <p:graphicFrame>
        <p:nvGraphicFramePr>
          <p:cNvPr id="184" name="Google Shape;184;g16c98092163_0_0"/>
          <p:cNvGraphicFramePr/>
          <p:nvPr/>
        </p:nvGraphicFramePr>
        <p:xfrm>
          <a:off x="834075" y="921225"/>
          <a:ext cx="3000000" cy="3000000"/>
        </p:xfrm>
        <a:graphic>
          <a:graphicData uri="http://schemas.openxmlformats.org/drawingml/2006/table">
            <a:tbl>
              <a:tblPr>
                <a:noFill/>
                <a:tableStyleId>{623C80A9-4D2A-43F7-9523-5F26731D1449}</a:tableStyleId>
              </a:tblPr>
              <a:tblGrid>
                <a:gridCol w="839825"/>
                <a:gridCol w="642875"/>
                <a:gridCol w="1036775"/>
                <a:gridCol w="1018900"/>
                <a:gridCol w="660750"/>
                <a:gridCol w="839825"/>
                <a:gridCol w="839825"/>
                <a:gridCol w="839825"/>
                <a:gridCol w="839825"/>
                <a:gridCol w="839825"/>
                <a:gridCol w="839825"/>
                <a:gridCol w="839825"/>
                <a:gridCol w="839825"/>
              </a:tblGrid>
              <a:tr h="1033425">
                <a:tc gridSpan="13">
                  <a:txBody>
                    <a:bodyPr/>
                    <a:lstStyle/>
                    <a:p>
                      <a:pPr indent="0" lvl="0" marL="0" marR="0" rtl="0" algn="l">
                        <a:lnSpc>
                          <a:spcPct val="100000"/>
                        </a:lnSpc>
                        <a:spcBef>
                          <a:spcPts val="0"/>
                        </a:spcBef>
                        <a:spcAft>
                          <a:spcPts val="0"/>
                        </a:spcAft>
                        <a:buClr>
                          <a:schemeClr val="dk1"/>
                        </a:buClr>
                        <a:buSzPts val="1100"/>
                        <a:buFont typeface="Arial"/>
                        <a:buNone/>
                      </a:pPr>
                      <a:r>
                        <a:rPr b="1" lang="en-US" sz="2700" u="none" cap="none" strike="noStrike">
                          <a:solidFill>
                            <a:schemeClr val="dk1"/>
                          </a:solidFill>
                          <a:latin typeface="Times New Roman"/>
                          <a:ea typeface="Times New Roman"/>
                          <a:cs typeface="Times New Roman"/>
                          <a:sym typeface="Times New Roman"/>
                        </a:rPr>
                        <a:t>School-Wide Goal</a:t>
                      </a:r>
                      <a:r>
                        <a:rPr lang="en-US" sz="2700" u="none" cap="none" strike="noStrike">
                          <a:solidFill>
                            <a:schemeClr val="dk1"/>
                          </a:solidFill>
                          <a:latin typeface="Times New Roman"/>
                          <a:ea typeface="Times New Roman"/>
                          <a:cs typeface="Times New Roman"/>
                          <a:sym typeface="Times New Roman"/>
                        </a:rPr>
                        <a:t>: To increase the yearly attendance rate from 88% to 94%.</a:t>
                      </a:r>
                      <a:endParaRPr sz="2900" u="none" cap="none" strike="noStrike">
                        <a:solidFill>
                          <a:schemeClr val="dk1"/>
                        </a:solidFill>
                      </a:endParaRPr>
                    </a:p>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hMerge="1"/>
                <a:tc hMerge="1"/>
                <a:tc hMerge="1"/>
                <a:tc hMerge="1"/>
                <a:tc hMerge="1"/>
                <a:tc hMerge="1"/>
                <a:tc hMerge="1"/>
                <a:tc hMerge="1"/>
                <a:tc hMerge="1"/>
                <a:tc hMerge="1"/>
                <a:tc hMerge="1"/>
                <a:tc hMerge="1"/>
              </a:tr>
              <a:tr h="476525">
                <a:tc>
                  <a:txBody>
                    <a:bodyPr/>
                    <a:lstStyle/>
                    <a:p>
                      <a:pPr indent="0" lvl="0" marL="0" marR="0" rtl="0" algn="l">
                        <a:lnSpc>
                          <a:spcPct val="100000"/>
                        </a:lnSpc>
                        <a:spcBef>
                          <a:spcPts val="0"/>
                        </a:spcBef>
                        <a:spcAft>
                          <a:spcPts val="0"/>
                        </a:spcAft>
                        <a:buClr>
                          <a:srgbClr val="000000"/>
                        </a:buClr>
                        <a:buSzPts val="1400"/>
                        <a:buFont typeface="Arial"/>
                        <a:buNone/>
                      </a:pPr>
                      <a:r>
                        <a:rPr b="1" lang="en-US" sz="1400" u="none" cap="none" strike="noStrike"/>
                        <a:t>Grade</a:t>
                      </a:r>
                      <a:endParaRPr b="1"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rPr b="1" lang="en-US" sz="1400" u="none" cap="none" strike="noStrike"/>
                        <a:t>Goal</a:t>
                      </a:r>
                      <a:endParaRPr b="1"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rPr b="1" lang="en-US" sz="1400" u="none" cap="none" strike="noStrike"/>
                        <a:t>Aug</a:t>
                      </a:r>
                      <a:endParaRPr b="1" sz="1400" u="none" cap="none" strike="noStrike"/>
                    </a:p>
                  </a:txBody>
                  <a:tcPr marT="91425" marB="91425" marR="91425" marL="91425">
                    <a:lnB cap="flat" cmpd="sng" w="9525">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400"/>
                        <a:buFont typeface="Arial"/>
                        <a:buNone/>
                      </a:pPr>
                      <a:r>
                        <a:rPr b="1" lang="en-US" sz="1400" u="none" cap="none" strike="noStrike"/>
                        <a:t>Sept</a:t>
                      </a:r>
                      <a:endParaRPr b="1" sz="1400" u="none" cap="none" strike="noStrike"/>
                    </a:p>
                  </a:txBody>
                  <a:tcPr marT="91425" marB="91425" marR="91425" marL="91425">
                    <a:lnB cap="flat" cmpd="sng" w="9525">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400"/>
                        <a:buFont typeface="Arial"/>
                        <a:buNone/>
                      </a:pPr>
                      <a:r>
                        <a:rPr b="1" lang="en-US" sz="1400" u="none" cap="none" strike="noStrike"/>
                        <a:t>Oct</a:t>
                      </a:r>
                      <a:endParaRPr b="1"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rPr b="1" lang="en-US" sz="1400" u="none" cap="none" strike="noStrike"/>
                        <a:t>Nov</a:t>
                      </a:r>
                      <a:endParaRPr b="1"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rPr b="1" lang="en-US" sz="1400" u="none" cap="none" strike="noStrike"/>
                        <a:t>Dec</a:t>
                      </a:r>
                      <a:endParaRPr b="1"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rPr b="1" lang="en-US" sz="1400" u="none" cap="none" strike="noStrike"/>
                        <a:t>Jan</a:t>
                      </a:r>
                      <a:endParaRPr b="1"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rPr b="1" lang="en-US" sz="1400" u="none" cap="none" strike="noStrike"/>
                        <a:t>Feb</a:t>
                      </a:r>
                      <a:endParaRPr b="1"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rPr b="1" lang="en-US" sz="1400" u="none" cap="none" strike="noStrike"/>
                        <a:t>Mar</a:t>
                      </a:r>
                      <a:endParaRPr b="1"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rPr b="1" lang="en-US" sz="1400" u="none" cap="none" strike="noStrike"/>
                        <a:t>Apr</a:t>
                      </a:r>
                      <a:endParaRPr b="1"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rPr b="1" lang="en-US" sz="1400" u="none" cap="none" strike="noStrike"/>
                        <a:t>May</a:t>
                      </a:r>
                      <a:endParaRPr b="1"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rPr b="1" lang="en-US" sz="1400" u="none" cap="none" strike="noStrike"/>
                        <a:t>Jun</a:t>
                      </a:r>
                      <a:endParaRPr b="1" sz="1400" u="none" cap="none" strike="noStrike"/>
                    </a:p>
                  </a:txBody>
                  <a:tcPr marT="91425" marB="91425" marR="91425" marL="91425"/>
                </a:tc>
              </a:tr>
              <a:tr h="476525">
                <a:tc>
                  <a:txBody>
                    <a:bodyPr/>
                    <a:lstStyle/>
                    <a:p>
                      <a:pPr indent="0" lvl="0" marL="0" marR="0" rtl="0" algn="l">
                        <a:lnSpc>
                          <a:spcPct val="100000"/>
                        </a:lnSpc>
                        <a:spcBef>
                          <a:spcPts val="0"/>
                        </a:spcBef>
                        <a:spcAft>
                          <a:spcPts val="0"/>
                        </a:spcAft>
                        <a:buClr>
                          <a:srgbClr val="000000"/>
                        </a:buClr>
                        <a:buSzPts val="1400"/>
                        <a:buFont typeface="Arial"/>
                        <a:buNone/>
                      </a:pPr>
                      <a:r>
                        <a:rPr b="1" lang="en-US" sz="1400" u="none" cap="none" strike="noStrike"/>
                        <a:t>Pre-K</a:t>
                      </a:r>
                      <a:endParaRPr b="1"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rPr lang="en-US" sz="1400" u="none" cap="none" strike="noStrike"/>
                        <a:t>94%</a:t>
                      </a:r>
                      <a:endParaRPr sz="1400" u="none" cap="none" strike="noStrike"/>
                    </a:p>
                  </a:txBody>
                  <a:tcPr marT="91425" marB="91425" marR="91425" marL="91425">
                    <a:lnR cap="flat" cmpd="sng" w="9525">
                      <a:solidFill>
                        <a:srgbClr val="000000"/>
                      </a:solidFill>
                      <a:prstDash val="solid"/>
                      <a:round/>
                      <a:headEnd len="sm" w="sm" type="none"/>
                      <a:tailEnd len="sm" w="sm" type="none"/>
                    </a:lnR>
                  </a:tcPr>
                </a:tc>
                <a:tc>
                  <a:txBody>
                    <a:bodyPr/>
                    <a:lstStyle/>
                    <a:p>
                      <a:pPr indent="0" lvl="0" marL="0" marR="0" rtl="0" algn="l">
                        <a:lnSpc>
                          <a:spcPct val="100000"/>
                        </a:lnSpc>
                        <a:spcBef>
                          <a:spcPts val="0"/>
                        </a:spcBef>
                        <a:spcAft>
                          <a:spcPts val="0"/>
                        </a:spcAft>
                        <a:buClr>
                          <a:srgbClr val="000000"/>
                        </a:buClr>
                        <a:buSzPts val="1500"/>
                        <a:buFont typeface="Arial"/>
                        <a:buNone/>
                      </a:pPr>
                      <a:r>
                        <a:rPr b="1" lang="en-US" sz="1500" u="none" cap="none" strike="noStrike"/>
                        <a:t>85.65%</a:t>
                      </a:r>
                      <a:endParaRPr b="1" sz="1500" u="none" cap="none" strike="noStrike"/>
                    </a:p>
                  </a:txBody>
                  <a:tcPr marT="0" marB="0" marR="73025" marL="73025"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500"/>
                        <a:buFont typeface="Arial"/>
                        <a:buNone/>
                      </a:pPr>
                      <a:r>
                        <a:rPr b="1" lang="en-US" sz="1500" u="none" cap="none" strike="noStrike"/>
                        <a:t>88.59%</a:t>
                      </a:r>
                      <a:endParaRPr b="1" sz="1500" u="none" cap="none" strike="noStrike"/>
                    </a:p>
                  </a:txBody>
                  <a:tcPr marT="0" marB="0" marR="73025" marL="73025"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lnL cap="flat" cmpd="sng" w="9525">
                      <a:solidFill>
                        <a:srgbClr val="000000"/>
                      </a:solidFill>
                      <a:prstDash val="solid"/>
                      <a:round/>
                      <a:headEnd len="sm" w="sm" type="none"/>
                      <a:tailEnd len="sm" w="sm" type="none"/>
                    </a:lnL>
                  </a:tcPr>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r>
              <a:tr h="476525">
                <a:tc>
                  <a:txBody>
                    <a:bodyPr/>
                    <a:lstStyle/>
                    <a:p>
                      <a:pPr indent="0" lvl="0" marL="0" marR="0" rtl="0" algn="l">
                        <a:lnSpc>
                          <a:spcPct val="100000"/>
                        </a:lnSpc>
                        <a:spcBef>
                          <a:spcPts val="0"/>
                        </a:spcBef>
                        <a:spcAft>
                          <a:spcPts val="0"/>
                        </a:spcAft>
                        <a:buClr>
                          <a:srgbClr val="000000"/>
                        </a:buClr>
                        <a:buSzPts val="1400"/>
                        <a:buFont typeface="Arial"/>
                        <a:buNone/>
                      </a:pPr>
                      <a:r>
                        <a:rPr b="1" lang="en-US" sz="1400" u="none" cap="none" strike="noStrike"/>
                        <a:t>K</a:t>
                      </a:r>
                      <a:endParaRPr b="1"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rPr lang="en-US" sz="1400" u="none" cap="none" strike="noStrike"/>
                        <a:t>94%</a:t>
                      </a:r>
                      <a:endParaRPr sz="1400" u="none" cap="none" strike="noStrike"/>
                    </a:p>
                  </a:txBody>
                  <a:tcPr marT="91425" marB="91425" marR="91425" marL="91425">
                    <a:lnR cap="flat" cmpd="sng" w="9525">
                      <a:solidFill>
                        <a:srgbClr val="000000"/>
                      </a:solidFill>
                      <a:prstDash val="solid"/>
                      <a:round/>
                      <a:headEnd len="sm" w="sm" type="none"/>
                      <a:tailEnd len="sm" w="sm" type="none"/>
                    </a:lnR>
                  </a:tcPr>
                </a:tc>
                <a:tc>
                  <a:txBody>
                    <a:bodyPr/>
                    <a:lstStyle/>
                    <a:p>
                      <a:pPr indent="0" lvl="0" marL="0" marR="0" rtl="0" algn="l">
                        <a:lnSpc>
                          <a:spcPct val="100000"/>
                        </a:lnSpc>
                        <a:spcBef>
                          <a:spcPts val="0"/>
                        </a:spcBef>
                        <a:spcAft>
                          <a:spcPts val="0"/>
                        </a:spcAft>
                        <a:buClr>
                          <a:srgbClr val="000000"/>
                        </a:buClr>
                        <a:buSzPts val="1500"/>
                        <a:buFont typeface="Arial"/>
                        <a:buNone/>
                      </a:pPr>
                      <a:r>
                        <a:rPr b="1" lang="en-US" sz="1500" u="none" cap="none" strike="noStrike"/>
                        <a:t>88.68%</a:t>
                      </a:r>
                      <a:endParaRPr b="1" sz="1500" u="none" cap="none" strike="noStrike"/>
                    </a:p>
                  </a:txBody>
                  <a:tcPr marT="0" marB="0" marR="73025" marL="73025"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500"/>
                        <a:buFont typeface="Arial"/>
                        <a:buNone/>
                      </a:pPr>
                      <a:r>
                        <a:rPr b="1" lang="en-US" sz="1500" u="none" cap="none" strike="noStrike"/>
                        <a:t>88.61%</a:t>
                      </a:r>
                      <a:endParaRPr b="1" sz="1500" u="none" cap="none" strike="noStrike"/>
                    </a:p>
                  </a:txBody>
                  <a:tcPr marT="0" marB="0" marR="73025" marL="73025"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lnL cap="flat" cmpd="sng" w="9525">
                      <a:solidFill>
                        <a:srgbClr val="000000"/>
                      </a:solidFill>
                      <a:prstDash val="solid"/>
                      <a:round/>
                      <a:headEnd len="sm" w="sm" type="none"/>
                      <a:tailEnd len="sm" w="sm" type="none"/>
                    </a:lnL>
                  </a:tcPr>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r>
              <a:tr h="476525">
                <a:tc>
                  <a:txBody>
                    <a:bodyPr/>
                    <a:lstStyle/>
                    <a:p>
                      <a:pPr indent="0" lvl="0" marL="0" marR="0" rtl="0" algn="l">
                        <a:lnSpc>
                          <a:spcPct val="100000"/>
                        </a:lnSpc>
                        <a:spcBef>
                          <a:spcPts val="0"/>
                        </a:spcBef>
                        <a:spcAft>
                          <a:spcPts val="0"/>
                        </a:spcAft>
                        <a:buClr>
                          <a:srgbClr val="000000"/>
                        </a:buClr>
                        <a:buSzPts val="1400"/>
                        <a:buFont typeface="Arial"/>
                        <a:buNone/>
                      </a:pPr>
                      <a:r>
                        <a:rPr b="1" lang="en-US" sz="1400" u="none" cap="none" strike="noStrike"/>
                        <a:t>1st</a:t>
                      </a:r>
                      <a:endParaRPr b="1"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rPr lang="en-US" sz="1400" u="none" cap="none" strike="noStrike"/>
                        <a:t>94%</a:t>
                      </a:r>
                      <a:endParaRPr sz="1400" u="none" cap="none" strike="noStrike"/>
                    </a:p>
                  </a:txBody>
                  <a:tcPr marT="91425" marB="91425" marR="91425" marL="91425">
                    <a:lnR cap="flat" cmpd="sng" w="9525">
                      <a:solidFill>
                        <a:srgbClr val="000000"/>
                      </a:solidFill>
                      <a:prstDash val="solid"/>
                      <a:round/>
                      <a:headEnd len="sm" w="sm" type="none"/>
                      <a:tailEnd len="sm" w="sm" type="none"/>
                    </a:lnR>
                  </a:tcPr>
                </a:tc>
                <a:tc>
                  <a:txBody>
                    <a:bodyPr/>
                    <a:lstStyle/>
                    <a:p>
                      <a:pPr indent="0" lvl="0" marL="0" marR="0" rtl="0" algn="l">
                        <a:lnSpc>
                          <a:spcPct val="100000"/>
                        </a:lnSpc>
                        <a:spcBef>
                          <a:spcPts val="0"/>
                        </a:spcBef>
                        <a:spcAft>
                          <a:spcPts val="0"/>
                        </a:spcAft>
                        <a:buClr>
                          <a:srgbClr val="000000"/>
                        </a:buClr>
                        <a:buSzPts val="1500"/>
                        <a:buFont typeface="Arial"/>
                        <a:buNone/>
                      </a:pPr>
                      <a:r>
                        <a:rPr b="1" lang="en-US" sz="1500" u="none" cap="none" strike="noStrike"/>
                        <a:t>88.15%</a:t>
                      </a:r>
                      <a:endParaRPr b="1" sz="1500" u="none" cap="none" strike="noStrike"/>
                    </a:p>
                  </a:txBody>
                  <a:tcPr marT="0" marB="0" marR="73025" marL="73025"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500"/>
                        <a:buFont typeface="Arial"/>
                        <a:buNone/>
                      </a:pPr>
                      <a:r>
                        <a:rPr b="1" lang="en-US" sz="1500" u="none" cap="none" strike="noStrike"/>
                        <a:t>87.76%</a:t>
                      </a:r>
                      <a:endParaRPr b="1" sz="1500" u="none" cap="none" strike="noStrike"/>
                    </a:p>
                  </a:txBody>
                  <a:tcPr marT="0" marB="0" marR="73025" marL="73025"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lnL cap="flat" cmpd="sng" w="9525">
                      <a:solidFill>
                        <a:srgbClr val="000000"/>
                      </a:solidFill>
                      <a:prstDash val="solid"/>
                      <a:round/>
                      <a:headEnd len="sm" w="sm" type="none"/>
                      <a:tailEnd len="sm" w="sm" type="none"/>
                    </a:lnL>
                  </a:tcPr>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r>
              <a:tr h="476525">
                <a:tc>
                  <a:txBody>
                    <a:bodyPr/>
                    <a:lstStyle/>
                    <a:p>
                      <a:pPr indent="0" lvl="0" marL="0" marR="0" rtl="0" algn="l">
                        <a:lnSpc>
                          <a:spcPct val="100000"/>
                        </a:lnSpc>
                        <a:spcBef>
                          <a:spcPts val="0"/>
                        </a:spcBef>
                        <a:spcAft>
                          <a:spcPts val="0"/>
                        </a:spcAft>
                        <a:buClr>
                          <a:srgbClr val="000000"/>
                        </a:buClr>
                        <a:buSzPts val="1400"/>
                        <a:buFont typeface="Arial"/>
                        <a:buNone/>
                      </a:pPr>
                      <a:r>
                        <a:rPr b="1" lang="en-US" sz="1400" u="none" cap="none" strike="noStrike"/>
                        <a:t>2nd</a:t>
                      </a:r>
                      <a:endParaRPr b="1"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rPr lang="en-US" sz="1400" u="none" cap="none" strike="noStrike"/>
                        <a:t>94%</a:t>
                      </a:r>
                      <a:endParaRPr sz="1400" u="none" cap="none" strike="noStrike"/>
                    </a:p>
                  </a:txBody>
                  <a:tcPr marT="91425" marB="91425" marR="91425" marL="91425">
                    <a:lnR cap="flat" cmpd="sng" w="9525">
                      <a:solidFill>
                        <a:srgbClr val="000000"/>
                      </a:solidFill>
                      <a:prstDash val="solid"/>
                      <a:round/>
                      <a:headEnd len="sm" w="sm" type="none"/>
                      <a:tailEnd len="sm" w="sm" type="none"/>
                    </a:lnR>
                  </a:tcPr>
                </a:tc>
                <a:tc>
                  <a:txBody>
                    <a:bodyPr/>
                    <a:lstStyle/>
                    <a:p>
                      <a:pPr indent="0" lvl="0" marL="0" marR="0" rtl="0" algn="l">
                        <a:lnSpc>
                          <a:spcPct val="100000"/>
                        </a:lnSpc>
                        <a:spcBef>
                          <a:spcPts val="0"/>
                        </a:spcBef>
                        <a:spcAft>
                          <a:spcPts val="0"/>
                        </a:spcAft>
                        <a:buClr>
                          <a:srgbClr val="000000"/>
                        </a:buClr>
                        <a:buSzPts val="1500"/>
                        <a:buFont typeface="Arial"/>
                        <a:buNone/>
                      </a:pPr>
                      <a:r>
                        <a:rPr b="1" lang="en-US" sz="1500" u="none" cap="none" strike="noStrike"/>
                        <a:t>85.64%</a:t>
                      </a:r>
                      <a:endParaRPr b="1" sz="1500" u="none" cap="none" strike="noStrike"/>
                    </a:p>
                  </a:txBody>
                  <a:tcPr marT="0" marB="0" marR="73025" marL="73025"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500"/>
                        <a:buFont typeface="Arial"/>
                        <a:buNone/>
                      </a:pPr>
                      <a:r>
                        <a:rPr b="1" lang="en-US" sz="1500" u="none" cap="none" strike="noStrike"/>
                        <a:t>88.65%</a:t>
                      </a:r>
                      <a:endParaRPr b="1" sz="1500" u="none" cap="none" strike="noStrike"/>
                    </a:p>
                  </a:txBody>
                  <a:tcPr marT="0" marB="0" marR="73025" marL="73025"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lnL cap="flat" cmpd="sng" w="9525">
                      <a:solidFill>
                        <a:srgbClr val="000000"/>
                      </a:solidFill>
                      <a:prstDash val="solid"/>
                      <a:round/>
                      <a:headEnd len="sm" w="sm" type="none"/>
                      <a:tailEnd len="sm" w="sm" type="none"/>
                    </a:lnL>
                  </a:tcPr>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r>
              <a:tr h="476525">
                <a:tc>
                  <a:txBody>
                    <a:bodyPr/>
                    <a:lstStyle/>
                    <a:p>
                      <a:pPr indent="0" lvl="0" marL="0" marR="0" rtl="0" algn="l">
                        <a:lnSpc>
                          <a:spcPct val="100000"/>
                        </a:lnSpc>
                        <a:spcBef>
                          <a:spcPts val="0"/>
                        </a:spcBef>
                        <a:spcAft>
                          <a:spcPts val="0"/>
                        </a:spcAft>
                        <a:buClr>
                          <a:srgbClr val="000000"/>
                        </a:buClr>
                        <a:buSzPts val="1400"/>
                        <a:buFont typeface="Arial"/>
                        <a:buNone/>
                      </a:pPr>
                      <a:r>
                        <a:rPr b="1" lang="en-US" sz="1400" u="none" cap="none" strike="noStrike"/>
                        <a:t>3rd</a:t>
                      </a:r>
                      <a:endParaRPr b="1"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rPr lang="en-US" sz="1400" u="none" cap="none" strike="noStrike"/>
                        <a:t>94%</a:t>
                      </a:r>
                      <a:endParaRPr sz="1400" u="none" cap="none" strike="noStrike"/>
                    </a:p>
                  </a:txBody>
                  <a:tcPr marT="91425" marB="91425" marR="91425" marL="91425">
                    <a:lnR cap="flat" cmpd="sng" w="9525">
                      <a:solidFill>
                        <a:srgbClr val="000000"/>
                      </a:solidFill>
                      <a:prstDash val="solid"/>
                      <a:round/>
                      <a:headEnd len="sm" w="sm" type="none"/>
                      <a:tailEnd len="sm" w="sm" type="none"/>
                    </a:lnR>
                  </a:tcPr>
                </a:tc>
                <a:tc>
                  <a:txBody>
                    <a:bodyPr/>
                    <a:lstStyle/>
                    <a:p>
                      <a:pPr indent="0" lvl="0" marL="0" marR="0" rtl="0" algn="l">
                        <a:lnSpc>
                          <a:spcPct val="100000"/>
                        </a:lnSpc>
                        <a:spcBef>
                          <a:spcPts val="0"/>
                        </a:spcBef>
                        <a:spcAft>
                          <a:spcPts val="0"/>
                        </a:spcAft>
                        <a:buClr>
                          <a:srgbClr val="000000"/>
                        </a:buClr>
                        <a:buSzPts val="1500"/>
                        <a:buFont typeface="Arial"/>
                        <a:buNone/>
                      </a:pPr>
                      <a:r>
                        <a:rPr b="1" lang="en-US" sz="1500" u="none" cap="none" strike="noStrike"/>
                        <a:t>86.47%</a:t>
                      </a:r>
                      <a:endParaRPr b="1" sz="1500" u="none" cap="none" strike="noStrike"/>
                    </a:p>
                  </a:txBody>
                  <a:tcPr marT="0" marB="0" marR="73025" marL="73025"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500"/>
                        <a:buFont typeface="Arial"/>
                        <a:buNone/>
                      </a:pPr>
                      <a:r>
                        <a:rPr b="1" lang="en-US" sz="1500" u="none" cap="none" strike="noStrike"/>
                        <a:t>89.62%</a:t>
                      </a:r>
                      <a:endParaRPr b="1" sz="1500" u="none" cap="none" strike="noStrike"/>
                    </a:p>
                  </a:txBody>
                  <a:tcPr marT="0" marB="0" marR="73025" marL="73025"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lnL cap="flat" cmpd="sng" w="9525">
                      <a:solidFill>
                        <a:srgbClr val="000000"/>
                      </a:solidFill>
                      <a:prstDash val="solid"/>
                      <a:round/>
                      <a:headEnd len="sm" w="sm" type="none"/>
                      <a:tailEnd len="sm" w="sm" type="none"/>
                    </a:lnL>
                  </a:tcPr>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r>
              <a:tr h="476525">
                <a:tc>
                  <a:txBody>
                    <a:bodyPr/>
                    <a:lstStyle/>
                    <a:p>
                      <a:pPr indent="0" lvl="0" marL="0" marR="0" rtl="0" algn="l">
                        <a:lnSpc>
                          <a:spcPct val="100000"/>
                        </a:lnSpc>
                        <a:spcBef>
                          <a:spcPts val="0"/>
                        </a:spcBef>
                        <a:spcAft>
                          <a:spcPts val="0"/>
                        </a:spcAft>
                        <a:buClr>
                          <a:srgbClr val="000000"/>
                        </a:buClr>
                        <a:buSzPts val="1400"/>
                        <a:buFont typeface="Arial"/>
                        <a:buNone/>
                      </a:pPr>
                      <a:r>
                        <a:rPr b="1" lang="en-US" sz="1400" u="none" cap="none" strike="noStrike"/>
                        <a:t>4th</a:t>
                      </a:r>
                      <a:endParaRPr b="1"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rPr lang="en-US" sz="1400" u="none" cap="none" strike="noStrike"/>
                        <a:t>94%</a:t>
                      </a:r>
                      <a:endParaRPr sz="1400" u="none" cap="none" strike="noStrike"/>
                    </a:p>
                  </a:txBody>
                  <a:tcPr marT="91425" marB="91425" marR="91425" marL="91425">
                    <a:lnR cap="flat" cmpd="sng" w="9525">
                      <a:solidFill>
                        <a:srgbClr val="000000"/>
                      </a:solidFill>
                      <a:prstDash val="solid"/>
                      <a:round/>
                      <a:headEnd len="sm" w="sm" type="none"/>
                      <a:tailEnd len="sm" w="sm" type="none"/>
                    </a:lnR>
                  </a:tcPr>
                </a:tc>
                <a:tc>
                  <a:txBody>
                    <a:bodyPr/>
                    <a:lstStyle/>
                    <a:p>
                      <a:pPr indent="0" lvl="0" marL="0" marR="0" rtl="0" algn="l">
                        <a:lnSpc>
                          <a:spcPct val="100000"/>
                        </a:lnSpc>
                        <a:spcBef>
                          <a:spcPts val="0"/>
                        </a:spcBef>
                        <a:spcAft>
                          <a:spcPts val="0"/>
                        </a:spcAft>
                        <a:buClr>
                          <a:srgbClr val="000000"/>
                        </a:buClr>
                        <a:buSzPts val="1500"/>
                        <a:buFont typeface="Arial"/>
                        <a:buNone/>
                      </a:pPr>
                      <a:r>
                        <a:rPr b="1" lang="en-US" sz="1500" u="none" cap="none" strike="noStrike"/>
                        <a:t>84.24%</a:t>
                      </a:r>
                      <a:endParaRPr b="1" sz="1500" u="none" cap="none" strike="noStrike"/>
                    </a:p>
                  </a:txBody>
                  <a:tcPr marT="0" marB="0" marR="73025" marL="73025"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500"/>
                        <a:buFont typeface="Arial"/>
                        <a:buNone/>
                      </a:pPr>
                      <a:r>
                        <a:rPr b="1" lang="en-US" sz="1500" u="none" cap="none" strike="noStrike"/>
                        <a:t>87.48%</a:t>
                      </a:r>
                      <a:endParaRPr b="1" sz="1500" u="none" cap="none" strike="noStrike"/>
                    </a:p>
                  </a:txBody>
                  <a:tcPr marT="0" marB="0" marR="73025" marL="73025"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lnL cap="flat" cmpd="sng" w="9525">
                      <a:solidFill>
                        <a:srgbClr val="000000"/>
                      </a:solidFill>
                      <a:prstDash val="solid"/>
                      <a:round/>
                      <a:headEnd len="sm" w="sm" type="none"/>
                      <a:tailEnd len="sm" w="sm" type="none"/>
                    </a:lnL>
                  </a:tcPr>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r>
              <a:tr h="476525">
                <a:tc>
                  <a:txBody>
                    <a:bodyPr/>
                    <a:lstStyle/>
                    <a:p>
                      <a:pPr indent="0" lvl="0" marL="0" marR="0" rtl="0" algn="l">
                        <a:lnSpc>
                          <a:spcPct val="100000"/>
                        </a:lnSpc>
                        <a:spcBef>
                          <a:spcPts val="0"/>
                        </a:spcBef>
                        <a:spcAft>
                          <a:spcPts val="0"/>
                        </a:spcAft>
                        <a:buClr>
                          <a:srgbClr val="000000"/>
                        </a:buClr>
                        <a:buSzPts val="1400"/>
                        <a:buFont typeface="Arial"/>
                        <a:buNone/>
                      </a:pPr>
                      <a:r>
                        <a:rPr b="1" lang="en-US" sz="1400" u="none" cap="none" strike="noStrike"/>
                        <a:t>5th</a:t>
                      </a:r>
                      <a:endParaRPr b="1"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rPr lang="en-US" sz="1400" u="none" cap="none" strike="noStrike"/>
                        <a:t>94%</a:t>
                      </a:r>
                      <a:endParaRPr sz="1400" u="none" cap="none" strike="noStrike"/>
                    </a:p>
                  </a:txBody>
                  <a:tcPr marT="91425" marB="91425" marR="91425" marL="91425">
                    <a:lnR cap="flat" cmpd="sng" w="9525">
                      <a:solidFill>
                        <a:srgbClr val="000000"/>
                      </a:solidFill>
                      <a:prstDash val="solid"/>
                      <a:round/>
                      <a:headEnd len="sm" w="sm" type="none"/>
                      <a:tailEnd len="sm" w="sm" type="none"/>
                    </a:lnR>
                  </a:tcPr>
                </a:tc>
                <a:tc>
                  <a:txBody>
                    <a:bodyPr/>
                    <a:lstStyle/>
                    <a:p>
                      <a:pPr indent="0" lvl="0" marL="0" marR="0" rtl="0" algn="l">
                        <a:lnSpc>
                          <a:spcPct val="100000"/>
                        </a:lnSpc>
                        <a:spcBef>
                          <a:spcPts val="0"/>
                        </a:spcBef>
                        <a:spcAft>
                          <a:spcPts val="0"/>
                        </a:spcAft>
                        <a:buClr>
                          <a:srgbClr val="000000"/>
                        </a:buClr>
                        <a:buSzPts val="1500"/>
                        <a:buFont typeface="Arial"/>
                        <a:buNone/>
                      </a:pPr>
                      <a:r>
                        <a:rPr b="1" lang="en-US" sz="1500" u="none" cap="none" strike="noStrike"/>
                        <a:t>79.88%</a:t>
                      </a:r>
                      <a:endParaRPr b="1" sz="1500" u="none" cap="none" strike="noStrike"/>
                    </a:p>
                  </a:txBody>
                  <a:tcPr marT="0" marB="0" marR="73025" marL="73025"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500"/>
                        <a:buFont typeface="Arial"/>
                        <a:buNone/>
                      </a:pPr>
                      <a:r>
                        <a:rPr b="1" lang="en-US" sz="1500" u="none" cap="none" strike="noStrike"/>
                        <a:t>86.86%</a:t>
                      </a:r>
                      <a:endParaRPr b="1" sz="1500" u="none" cap="none" strike="noStrike"/>
                    </a:p>
                  </a:txBody>
                  <a:tcPr marT="0" marB="0" marR="73025" marL="73025"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lnL cap="flat" cmpd="sng" w="9525">
                      <a:solidFill>
                        <a:srgbClr val="000000"/>
                      </a:solidFill>
                      <a:prstDash val="solid"/>
                      <a:round/>
                      <a:headEnd len="sm" w="sm" type="none"/>
                      <a:tailEnd len="sm" w="sm" type="none"/>
                    </a:lnL>
                  </a:tcPr>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r>
              <a:tr h="476525">
                <a:tc>
                  <a:txBody>
                    <a:bodyPr/>
                    <a:lstStyle/>
                    <a:p>
                      <a:pPr indent="0" lvl="0" marL="0" marR="0" rtl="0" algn="l">
                        <a:lnSpc>
                          <a:spcPct val="100000"/>
                        </a:lnSpc>
                        <a:spcBef>
                          <a:spcPts val="0"/>
                        </a:spcBef>
                        <a:spcAft>
                          <a:spcPts val="0"/>
                        </a:spcAft>
                        <a:buClr>
                          <a:srgbClr val="000000"/>
                        </a:buClr>
                        <a:buSzPts val="1400"/>
                        <a:buFont typeface="Arial"/>
                        <a:buNone/>
                      </a:pPr>
                      <a:r>
                        <a:rPr b="1" lang="en-US" sz="1400" u="none" cap="none" strike="noStrike"/>
                        <a:t>Total</a:t>
                      </a:r>
                      <a:endParaRPr b="1"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rPr lang="en-US" sz="1400" u="none" cap="none" strike="noStrike"/>
                        <a:t>94%</a:t>
                      </a:r>
                      <a:endParaRPr sz="1400" u="none" cap="none" strike="noStrike"/>
                    </a:p>
                  </a:txBody>
                  <a:tcPr marT="91425" marB="91425" marR="91425" marL="91425">
                    <a:lnR cap="flat" cmpd="sng" w="9525">
                      <a:solidFill>
                        <a:srgbClr val="000000"/>
                      </a:solidFill>
                      <a:prstDash val="solid"/>
                      <a:round/>
                      <a:headEnd len="sm" w="sm" type="none"/>
                      <a:tailEnd len="sm" w="sm" type="none"/>
                    </a:lnR>
                  </a:tcPr>
                </a:tc>
                <a:tc>
                  <a:txBody>
                    <a:bodyPr/>
                    <a:lstStyle/>
                    <a:p>
                      <a:pPr indent="0" lvl="0" marL="0" marR="0" rtl="0" algn="l">
                        <a:lnSpc>
                          <a:spcPct val="100000"/>
                        </a:lnSpc>
                        <a:spcBef>
                          <a:spcPts val="0"/>
                        </a:spcBef>
                        <a:spcAft>
                          <a:spcPts val="0"/>
                        </a:spcAft>
                        <a:buClr>
                          <a:srgbClr val="000000"/>
                        </a:buClr>
                        <a:buSzPts val="2000"/>
                        <a:buFont typeface="Arial"/>
                        <a:buNone/>
                      </a:pPr>
                      <a:r>
                        <a:rPr b="1" lang="en-US" sz="2000" u="none" cap="none" strike="noStrike"/>
                        <a:t>85.48%</a:t>
                      </a:r>
                      <a:endParaRPr b="1" sz="2000" u="none" cap="none" strike="noStrike"/>
                    </a:p>
                  </a:txBody>
                  <a:tcPr marT="0" marB="0" marR="73025" marL="73025"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2000"/>
                        <a:buFont typeface="Arial"/>
                        <a:buNone/>
                      </a:pPr>
                      <a:r>
                        <a:rPr b="1" lang="en-US" sz="2000" u="none" cap="none" strike="noStrike"/>
                        <a:t>88.59%</a:t>
                      </a:r>
                      <a:endParaRPr b="1" sz="2000" u="none" cap="none" strike="noStrike"/>
                    </a:p>
                  </a:txBody>
                  <a:tcPr marT="0" marB="0" marR="73025" marL="73025"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lnL cap="flat" cmpd="sng" w="9525">
                      <a:solidFill>
                        <a:srgbClr val="000000"/>
                      </a:solidFill>
                      <a:prstDash val="solid"/>
                      <a:round/>
                      <a:headEnd len="sm" w="sm" type="none"/>
                      <a:tailEnd len="sm" w="sm" type="none"/>
                    </a:lnL>
                  </a:tcPr>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89" name="Shape 189"/>
        <p:cNvGrpSpPr/>
        <p:nvPr/>
      </p:nvGrpSpPr>
      <p:grpSpPr>
        <a:xfrm>
          <a:off x="0" y="0"/>
          <a:ext cx="0" cy="0"/>
          <a:chOff x="0" y="0"/>
          <a:chExt cx="0" cy="0"/>
        </a:xfrm>
      </p:grpSpPr>
      <p:sp>
        <p:nvSpPr>
          <p:cNvPr id="190" name="Google Shape;190;g16c98092163_0_91"/>
          <p:cNvSpPr txBox="1"/>
          <p:nvPr>
            <p:ph type="title"/>
          </p:nvPr>
        </p:nvSpPr>
        <p:spPr>
          <a:xfrm>
            <a:off x="734484" y="209551"/>
            <a:ext cx="11192400" cy="559200"/>
          </a:xfrm>
          <a:prstGeom prst="rect">
            <a:avLst/>
          </a:prstGeom>
          <a:solidFill>
            <a:schemeClr val="accent1"/>
          </a:solidFill>
          <a:ln>
            <a:noFill/>
          </a:ln>
        </p:spPr>
        <p:txBody>
          <a:bodyPr anchorCtr="0" anchor="ctr" bIns="45700" lIns="91425" spcFirstLastPara="1" rIns="91425" wrap="square" tIns="45700">
            <a:normAutofit fontScale="90000"/>
          </a:bodyPr>
          <a:lstStyle/>
          <a:p>
            <a:pPr indent="0" lvl="0" marL="0" rtl="0" algn="ctr">
              <a:lnSpc>
                <a:spcPct val="89000"/>
              </a:lnSpc>
              <a:spcBef>
                <a:spcPts val="0"/>
              </a:spcBef>
              <a:spcAft>
                <a:spcPts val="0"/>
              </a:spcAft>
              <a:buClr>
                <a:schemeClr val="dk1"/>
              </a:buClr>
              <a:buSzPct val="111109"/>
              <a:buFont typeface="Arial"/>
              <a:buNone/>
            </a:pPr>
            <a:r>
              <a:rPr lang="en-US" sz="3959">
                <a:solidFill>
                  <a:schemeClr val="dk1"/>
                </a:solidFill>
              </a:rPr>
              <a:t> Climate and Culture Data- Referrals </a:t>
            </a:r>
            <a:endParaRPr/>
          </a:p>
        </p:txBody>
      </p:sp>
      <p:sp>
        <p:nvSpPr>
          <p:cNvPr id="191" name="Google Shape;191;g16c98092163_0_91"/>
          <p:cNvSpPr txBox="1"/>
          <p:nvPr>
            <p:ph idx="12" type="sldNum"/>
          </p:nvPr>
        </p:nvSpPr>
        <p:spPr>
          <a:xfrm>
            <a:off x="9472736" y="6453386"/>
            <a:ext cx="1596300" cy="404700"/>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Clr>
                <a:srgbClr val="000000"/>
              </a:buClr>
              <a:buSzPts val="1200"/>
              <a:buFont typeface="Arial"/>
              <a:buNone/>
            </a:pPr>
            <a:fld id="{00000000-1234-1234-1234-123412341234}" type="slidenum">
              <a:rPr lang="en-US"/>
              <a:t>‹#›</a:t>
            </a:fld>
            <a:endParaRPr/>
          </a:p>
        </p:txBody>
      </p:sp>
      <p:sp>
        <p:nvSpPr>
          <p:cNvPr id="192" name="Google Shape;192;g16c98092163_0_91"/>
          <p:cNvSpPr txBox="1"/>
          <p:nvPr>
            <p:ph idx="1" type="body"/>
          </p:nvPr>
        </p:nvSpPr>
        <p:spPr>
          <a:xfrm>
            <a:off x="834050" y="921237"/>
            <a:ext cx="11086500" cy="5443200"/>
          </a:xfrm>
          <a:prstGeom prst="rect">
            <a:avLst/>
          </a:prstGeom>
          <a:noFill/>
          <a:ln>
            <a:noFill/>
          </a:ln>
        </p:spPr>
        <p:txBody>
          <a:bodyPr anchorCtr="0" anchor="t" bIns="45700" lIns="91425" spcFirstLastPara="1" rIns="91425" wrap="square" tIns="45700">
            <a:normAutofit/>
          </a:bodyPr>
          <a:lstStyle/>
          <a:p>
            <a:pPr indent="0" lvl="0" marL="457200" rtl="0" algn="l">
              <a:lnSpc>
                <a:spcPct val="107916"/>
              </a:lnSpc>
              <a:spcBef>
                <a:spcPts val="800"/>
              </a:spcBef>
              <a:spcAft>
                <a:spcPts val="800"/>
              </a:spcAft>
              <a:buSzPts val="1800"/>
              <a:buNone/>
            </a:pPr>
            <a:r>
              <a:rPr lang="en-US" sz="2300">
                <a:solidFill>
                  <a:srgbClr val="212121"/>
                </a:solidFill>
                <a:latin typeface="Times New Roman"/>
                <a:ea typeface="Times New Roman"/>
                <a:cs typeface="Times New Roman"/>
                <a:sym typeface="Times New Roman"/>
              </a:rPr>
              <a:t> </a:t>
            </a:r>
            <a:endParaRPr sz="2300">
              <a:solidFill>
                <a:srgbClr val="212121"/>
              </a:solidFill>
              <a:latin typeface="Times New Roman"/>
              <a:ea typeface="Times New Roman"/>
              <a:cs typeface="Times New Roman"/>
              <a:sym typeface="Times New Roman"/>
            </a:endParaRPr>
          </a:p>
        </p:txBody>
      </p:sp>
      <p:sp>
        <p:nvSpPr>
          <p:cNvPr id="193" name="Google Shape;193;g16c98092163_0_91"/>
          <p:cNvSpPr txBox="1"/>
          <p:nvPr>
            <p:ph idx="10" type="dt"/>
          </p:nvPr>
        </p:nvSpPr>
        <p:spPr>
          <a:xfrm>
            <a:off x="834059" y="6243413"/>
            <a:ext cx="1881300" cy="4047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1400"/>
              <a:buNone/>
            </a:pPr>
            <a:r>
              <a:rPr lang="en-US"/>
              <a:t>SY 2022-2023</a:t>
            </a:r>
            <a:endParaRPr/>
          </a:p>
        </p:txBody>
      </p:sp>
      <p:graphicFrame>
        <p:nvGraphicFramePr>
          <p:cNvPr id="194" name="Google Shape;194;g16c98092163_0_91"/>
          <p:cNvGraphicFramePr/>
          <p:nvPr/>
        </p:nvGraphicFramePr>
        <p:xfrm>
          <a:off x="834075" y="921225"/>
          <a:ext cx="3000000" cy="3000000"/>
        </p:xfrm>
        <a:graphic>
          <a:graphicData uri="http://schemas.openxmlformats.org/drawingml/2006/table">
            <a:tbl>
              <a:tblPr>
                <a:noFill/>
                <a:tableStyleId>{623C80A9-4D2A-43F7-9523-5F26731D1449}</a:tableStyleId>
              </a:tblPr>
              <a:tblGrid>
                <a:gridCol w="923875"/>
                <a:gridCol w="923875"/>
                <a:gridCol w="923875"/>
                <a:gridCol w="923875"/>
                <a:gridCol w="923875"/>
                <a:gridCol w="923875"/>
                <a:gridCol w="923875"/>
                <a:gridCol w="923875"/>
                <a:gridCol w="923875"/>
                <a:gridCol w="923875"/>
                <a:gridCol w="923875"/>
                <a:gridCol w="923875"/>
              </a:tblGrid>
              <a:tr h="1038750">
                <a:tc gridSpan="12">
                  <a:txBody>
                    <a:bodyPr/>
                    <a:lstStyle/>
                    <a:p>
                      <a:pPr indent="0" lvl="0" marL="0" marR="0" rtl="0" algn="l">
                        <a:lnSpc>
                          <a:spcPct val="100000"/>
                        </a:lnSpc>
                        <a:spcBef>
                          <a:spcPts val="0"/>
                        </a:spcBef>
                        <a:spcAft>
                          <a:spcPts val="0"/>
                        </a:spcAft>
                        <a:buClr>
                          <a:schemeClr val="dk1"/>
                        </a:buClr>
                        <a:buSzPts val="1100"/>
                        <a:buFont typeface="Arial"/>
                        <a:buNone/>
                      </a:pPr>
                      <a:r>
                        <a:rPr b="1" lang="en-US" sz="2700" u="none" cap="none" strike="noStrike">
                          <a:solidFill>
                            <a:schemeClr val="dk1"/>
                          </a:solidFill>
                          <a:latin typeface="Times New Roman"/>
                          <a:ea typeface="Times New Roman"/>
                          <a:cs typeface="Times New Roman"/>
                          <a:sym typeface="Times New Roman"/>
                        </a:rPr>
                        <a:t>School-Wide Goal</a:t>
                      </a:r>
                      <a:r>
                        <a:rPr lang="en-US" sz="2700" u="none" cap="none" strike="noStrike">
                          <a:solidFill>
                            <a:schemeClr val="dk1"/>
                          </a:solidFill>
                          <a:latin typeface="Times New Roman"/>
                          <a:ea typeface="Times New Roman"/>
                          <a:cs typeface="Times New Roman"/>
                          <a:sym typeface="Times New Roman"/>
                        </a:rPr>
                        <a:t>: To decrease office referrals from </a:t>
                      </a:r>
                      <a:r>
                        <a:rPr b="1" lang="en-US" sz="2700" u="none" cap="none" strike="noStrike">
                          <a:solidFill>
                            <a:schemeClr val="dk1"/>
                          </a:solidFill>
                          <a:latin typeface="Times New Roman"/>
                          <a:ea typeface="Times New Roman"/>
                          <a:cs typeface="Times New Roman"/>
                          <a:sym typeface="Times New Roman"/>
                        </a:rPr>
                        <a:t>249</a:t>
                      </a:r>
                      <a:r>
                        <a:rPr lang="en-US" sz="2700" u="none" cap="none" strike="noStrike">
                          <a:solidFill>
                            <a:schemeClr val="dk1"/>
                          </a:solidFill>
                          <a:latin typeface="Times New Roman"/>
                          <a:ea typeface="Times New Roman"/>
                          <a:cs typeface="Times New Roman"/>
                          <a:sym typeface="Times New Roman"/>
                        </a:rPr>
                        <a:t> to </a:t>
                      </a:r>
                      <a:r>
                        <a:rPr b="1" lang="en-US" sz="2700" u="none" cap="none" strike="noStrike">
                          <a:solidFill>
                            <a:schemeClr val="dk1"/>
                          </a:solidFill>
                          <a:latin typeface="Times New Roman"/>
                          <a:ea typeface="Times New Roman"/>
                          <a:cs typeface="Times New Roman"/>
                          <a:sym typeface="Times New Roman"/>
                        </a:rPr>
                        <a:t>200 </a:t>
                      </a:r>
                      <a:r>
                        <a:rPr lang="en-US" sz="2700" u="none" cap="none" strike="noStrike">
                          <a:solidFill>
                            <a:schemeClr val="dk1"/>
                          </a:solidFill>
                          <a:latin typeface="Times New Roman"/>
                          <a:ea typeface="Times New Roman"/>
                          <a:cs typeface="Times New Roman"/>
                          <a:sym typeface="Times New Roman"/>
                        </a:rPr>
                        <a:t>by 6/2023.</a:t>
                      </a:r>
                      <a:endParaRPr sz="2900" u="none" cap="none" strike="noStrike"/>
                    </a:p>
                  </a:txBody>
                  <a:tcPr marT="91425" marB="91425" marR="91425" marL="91425"/>
                </a:tc>
                <a:tc hMerge="1"/>
                <a:tc hMerge="1"/>
                <a:tc hMerge="1"/>
                <a:tc hMerge="1"/>
                <a:tc hMerge="1"/>
                <a:tc hMerge="1"/>
                <a:tc hMerge="1"/>
                <a:tc hMerge="1"/>
                <a:tc hMerge="1"/>
                <a:tc hMerge="1"/>
                <a:tc hMerge="1"/>
              </a:tr>
              <a:tr h="417950">
                <a:tc>
                  <a:txBody>
                    <a:bodyPr/>
                    <a:lstStyle/>
                    <a:p>
                      <a:pPr indent="0" lvl="0" marL="0" marR="0" rtl="0" algn="l">
                        <a:lnSpc>
                          <a:spcPct val="100000"/>
                        </a:lnSpc>
                        <a:spcBef>
                          <a:spcPts val="0"/>
                        </a:spcBef>
                        <a:spcAft>
                          <a:spcPts val="0"/>
                        </a:spcAft>
                        <a:buClr>
                          <a:srgbClr val="000000"/>
                        </a:buClr>
                        <a:buSzPts val="1400"/>
                        <a:buFont typeface="Arial"/>
                        <a:buNone/>
                      </a:pPr>
                      <a:r>
                        <a:rPr b="1" lang="en-US" sz="1400" u="none" cap="none" strike="noStrike"/>
                        <a:t>Grade</a:t>
                      </a:r>
                      <a:endParaRPr b="1"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rPr b="1" lang="en-US" sz="1400" u="none" cap="none" strike="noStrike"/>
                        <a:t>Aug</a:t>
                      </a:r>
                      <a:endParaRPr b="1" sz="1400" u="none" cap="none" strike="noStrike"/>
                    </a:p>
                  </a:txBody>
                  <a:tcPr marT="91425" marB="91425" marR="91425" marL="91425">
                    <a:lnB cap="flat" cmpd="sng" w="9525">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400"/>
                        <a:buFont typeface="Arial"/>
                        <a:buNone/>
                      </a:pPr>
                      <a:r>
                        <a:rPr b="1" lang="en-US" sz="1400" u="none" cap="none" strike="noStrike"/>
                        <a:t>Sept</a:t>
                      </a:r>
                      <a:endParaRPr b="1" sz="1400" u="none" cap="none" strike="noStrike"/>
                    </a:p>
                  </a:txBody>
                  <a:tcPr marT="91425" marB="91425" marR="91425" marL="91425">
                    <a:lnB cap="flat" cmpd="sng" w="9525">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400"/>
                        <a:buFont typeface="Arial"/>
                        <a:buNone/>
                      </a:pPr>
                      <a:r>
                        <a:rPr b="1" lang="en-US" sz="1400" u="none" cap="none" strike="noStrike"/>
                        <a:t>Oct</a:t>
                      </a:r>
                      <a:endParaRPr b="1"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rPr b="1" lang="en-US" sz="1400" u="none" cap="none" strike="noStrike"/>
                        <a:t>Nov</a:t>
                      </a:r>
                      <a:endParaRPr b="1"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rPr b="1" lang="en-US" sz="1400" u="none" cap="none" strike="noStrike"/>
                        <a:t>Dec</a:t>
                      </a:r>
                      <a:endParaRPr b="1"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rPr b="1" lang="en-US" sz="1400" u="none" cap="none" strike="noStrike"/>
                        <a:t>Jan</a:t>
                      </a:r>
                      <a:endParaRPr b="1"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rPr b="1" lang="en-US" sz="1400" u="none" cap="none" strike="noStrike"/>
                        <a:t>Feb</a:t>
                      </a:r>
                      <a:endParaRPr b="1"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rPr b="1" lang="en-US" sz="1400" u="none" cap="none" strike="noStrike"/>
                        <a:t>Mar</a:t>
                      </a:r>
                      <a:endParaRPr b="1"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rPr b="1" lang="en-US" sz="1400" u="none" cap="none" strike="noStrike"/>
                        <a:t>Apr</a:t>
                      </a:r>
                      <a:endParaRPr b="1"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rPr b="1" lang="en-US" sz="1400" u="none" cap="none" strike="noStrike"/>
                        <a:t>May</a:t>
                      </a:r>
                      <a:endParaRPr b="1"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rPr b="1" lang="en-US" sz="1400" u="none" cap="none" strike="noStrike"/>
                        <a:t>Jun</a:t>
                      </a:r>
                      <a:endParaRPr b="1" sz="1400" u="none" cap="none" strike="noStrike"/>
                    </a:p>
                  </a:txBody>
                  <a:tcPr marT="91425" marB="91425" marR="91425" marL="91425"/>
                </a:tc>
              </a:tr>
              <a:tr h="417950">
                <a:tc>
                  <a:txBody>
                    <a:bodyPr/>
                    <a:lstStyle/>
                    <a:p>
                      <a:pPr indent="0" lvl="0" marL="0" marR="0" rtl="0" algn="l">
                        <a:lnSpc>
                          <a:spcPct val="100000"/>
                        </a:lnSpc>
                        <a:spcBef>
                          <a:spcPts val="0"/>
                        </a:spcBef>
                        <a:spcAft>
                          <a:spcPts val="0"/>
                        </a:spcAft>
                        <a:buClr>
                          <a:srgbClr val="000000"/>
                        </a:buClr>
                        <a:buSzPts val="1400"/>
                        <a:buFont typeface="Arial"/>
                        <a:buNone/>
                      </a:pPr>
                      <a:r>
                        <a:rPr b="1" lang="en-US" sz="1400" u="none" cap="none" strike="noStrike"/>
                        <a:t>Pre-K</a:t>
                      </a:r>
                      <a:endParaRPr b="1" sz="1400" u="none" cap="none" strike="noStrike"/>
                    </a:p>
                  </a:txBody>
                  <a:tcPr marT="91425" marB="91425" marR="91425" marL="91425">
                    <a:lnR cap="flat" cmpd="sng" w="9525">
                      <a:solidFill>
                        <a:srgbClr val="9E9E9E"/>
                      </a:solidFill>
                      <a:prstDash val="solid"/>
                      <a:round/>
                      <a:headEnd len="sm" w="sm" type="none"/>
                      <a:tailEnd len="sm" w="sm" type="none"/>
                    </a:lnR>
                  </a:tcPr>
                </a:tc>
                <a:tc>
                  <a:txBody>
                    <a:bodyPr/>
                    <a:lstStyle/>
                    <a:p>
                      <a:pPr indent="0" lvl="0" marL="0" marR="0" rtl="0" algn="ctr">
                        <a:lnSpc>
                          <a:spcPct val="100000"/>
                        </a:lnSpc>
                        <a:spcBef>
                          <a:spcPts val="0"/>
                        </a:spcBef>
                        <a:spcAft>
                          <a:spcPts val="0"/>
                        </a:spcAft>
                        <a:buClr>
                          <a:srgbClr val="000000"/>
                        </a:buClr>
                        <a:buSzPts val="2100"/>
                        <a:buFont typeface="Arial"/>
                        <a:buNone/>
                      </a:pPr>
                      <a:r>
                        <a:rPr b="1" lang="en-US" sz="2100" u="none" cap="none" strike="noStrike"/>
                        <a:t>18</a:t>
                      </a:r>
                      <a:endParaRPr b="1" sz="2100" u="none" cap="none" strike="noStrike">
                        <a:latin typeface="Times New Roman"/>
                        <a:ea typeface="Times New Roman"/>
                        <a:cs typeface="Times New Roman"/>
                        <a:sym typeface="Times New Roman"/>
                      </a:endParaRPr>
                    </a:p>
                  </a:txBody>
                  <a:tcPr marT="0" marB="0" marR="73025" marL="73025" anchor="b">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2100"/>
                        <a:buFont typeface="Arial"/>
                        <a:buNone/>
                      </a:pPr>
                      <a:r>
                        <a:rPr b="1" lang="en-US" sz="2100" u="none" cap="none" strike="noStrike"/>
                        <a:t>2</a:t>
                      </a:r>
                      <a:endParaRPr b="1" sz="2100" u="none" cap="none" strike="noStrike">
                        <a:latin typeface="Times New Roman"/>
                        <a:ea typeface="Times New Roman"/>
                        <a:cs typeface="Times New Roman"/>
                        <a:sym typeface="Times New Roman"/>
                      </a:endParaRPr>
                    </a:p>
                  </a:txBody>
                  <a:tcPr marT="0" marB="0" marR="73025" marL="73025" anchor="b">
                    <a:lnL cap="flat" cmpd="sng" w="9525">
                      <a:solidFill>
                        <a:srgbClr val="9E9E9E"/>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lnL cap="flat" cmpd="sng" w="9525">
                      <a:solidFill>
                        <a:srgbClr val="000000"/>
                      </a:solidFill>
                      <a:prstDash val="solid"/>
                      <a:round/>
                      <a:headEnd len="sm" w="sm" type="none"/>
                      <a:tailEnd len="sm" w="sm" type="none"/>
                    </a:lnL>
                  </a:tcPr>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r>
              <a:tr h="417950">
                <a:tc>
                  <a:txBody>
                    <a:bodyPr/>
                    <a:lstStyle/>
                    <a:p>
                      <a:pPr indent="0" lvl="0" marL="0" marR="0" rtl="0" algn="l">
                        <a:lnSpc>
                          <a:spcPct val="100000"/>
                        </a:lnSpc>
                        <a:spcBef>
                          <a:spcPts val="0"/>
                        </a:spcBef>
                        <a:spcAft>
                          <a:spcPts val="0"/>
                        </a:spcAft>
                        <a:buClr>
                          <a:srgbClr val="000000"/>
                        </a:buClr>
                        <a:buSzPts val="1400"/>
                        <a:buFont typeface="Arial"/>
                        <a:buNone/>
                      </a:pPr>
                      <a:r>
                        <a:rPr b="1" lang="en-US" sz="1400" u="none" cap="none" strike="noStrike"/>
                        <a:t>K</a:t>
                      </a:r>
                      <a:endParaRPr b="1" sz="1400" u="none" cap="none" strike="noStrike"/>
                    </a:p>
                  </a:txBody>
                  <a:tcPr marT="91425" marB="91425" marR="91425" marL="91425">
                    <a:lnR cap="flat" cmpd="sng" w="9525">
                      <a:solidFill>
                        <a:srgbClr val="9E9E9E"/>
                      </a:solidFill>
                      <a:prstDash val="solid"/>
                      <a:round/>
                      <a:headEnd len="sm" w="sm" type="none"/>
                      <a:tailEnd len="sm" w="sm" type="none"/>
                    </a:lnR>
                  </a:tcPr>
                </a:tc>
                <a:tc>
                  <a:txBody>
                    <a:bodyPr/>
                    <a:lstStyle/>
                    <a:p>
                      <a:pPr indent="0" lvl="0" marL="0" marR="0" rtl="0" algn="ctr">
                        <a:lnSpc>
                          <a:spcPct val="100000"/>
                        </a:lnSpc>
                        <a:spcBef>
                          <a:spcPts val="0"/>
                        </a:spcBef>
                        <a:spcAft>
                          <a:spcPts val="0"/>
                        </a:spcAft>
                        <a:buClr>
                          <a:srgbClr val="000000"/>
                        </a:buClr>
                        <a:buSzPts val="2100"/>
                        <a:buFont typeface="Arial"/>
                        <a:buNone/>
                      </a:pPr>
                      <a:r>
                        <a:rPr b="1" lang="en-US" sz="2100" u="none" cap="none" strike="noStrike">
                          <a:latin typeface="Times New Roman"/>
                          <a:ea typeface="Times New Roman"/>
                          <a:cs typeface="Times New Roman"/>
                          <a:sym typeface="Times New Roman"/>
                        </a:rPr>
                        <a:t>0</a:t>
                      </a:r>
                      <a:endParaRPr b="1" sz="2100" u="none" cap="none" strike="noStrike">
                        <a:latin typeface="Times New Roman"/>
                        <a:ea typeface="Times New Roman"/>
                        <a:cs typeface="Times New Roman"/>
                        <a:sym typeface="Times New Roman"/>
                      </a:endParaRPr>
                    </a:p>
                  </a:txBody>
                  <a:tcPr marT="0" marB="0" marR="73025" marL="73025" anchor="b">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2100"/>
                        <a:buFont typeface="Arial"/>
                        <a:buNone/>
                      </a:pPr>
                      <a:r>
                        <a:rPr b="1" lang="en-US" sz="2100" u="none" cap="none" strike="noStrike">
                          <a:latin typeface="Times New Roman"/>
                          <a:ea typeface="Times New Roman"/>
                          <a:cs typeface="Times New Roman"/>
                          <a:sym typeface="Times New Roman"/>
                        </a:rPr>
                        <a:t>1</a:t>
                      </a:r>
                      <a:endParaRPr b="1" sz="2100" u="none" cap="none" strike="noStrike">
                        <a:latin typeface="Times New Roman"/>
                        <a:ea typeface="Times New Roman"/>
                        <a:cs typeface="Times New Roman"/>
                        <a:sym typeface="Times New Roman"/>
                      </a:endParaRPr>
                    </a:p>
                  </a:txBody>
                  <a:tcPr marT="0" marB="0" marR="73025" marL="73025" anchor="b">
                    <a:lnL cap="flat" cmpd="sng" w="9525">
                      <a:solidFill>
                        <a:srgbClr val="9E9E9E"/>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lnL cap="flat" cmpd="sng" w="9525">
                      <a:solidFill>
                        <a:srgbClr val="000000"/>
                      </a:solidFill>
                      <a:prstDash val="solid"/>
                      <a:round/>
                      <a:headEnd len="sm" w="sm" type="none"/>
                      <a:tailEnd len="sm" w="sm" type="none"/>
                    </a:lnL>
                  </a:tcPr>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r>
              <a:tr h="417950">
                <a:tc>
                  <a:txBody>
                    <a:bodyPr/>
                    <a:lstStyle/>
                    <a:p>
                      <a:pPr indent="0" lvl="0" marL="0" marR="0" rtl="0" algn="l">
                        <a:lnSpc>
                          <a:spcPct val="100000"/>
                        </a:lnSpc>
                        <a:spcBef>
                          <a:spcPts val="0"/>
                        </a:spcBef>
                        <a:spcAft>
                          <a:spcPts val="0"/>
                        </a:spcAft>
                        <a:buClr>
                          <a:srgbClr val="000000"/>
                        </a:buClr>
                        <a:buSzPts val="1400"/>
                        <a:buFont typeface="Arial"/>
                        <a:buNone/>
                      </a:pPr>
                      <a:r>
                        <a:rPr b="1" lang="en-US" sz="1400" u="none" cap="none" strike="noStrike"/>
                        <a:t>1st</a:t>
                      </a:r>
                      <a:endParaRPr b="1" sz="1400" u="none" cap="none" strike="noStrike"/>
                    </a:p>
                  </a:txBody>
                  <a:tcPr marT="91425" marB="91425" marR="91425" marL="91425">
                    <a:lnR cap="flat" cmpd="sng" w="9525">
                      <a:solidFill>
                        <a:srgbClr val="9E9E9E"/>
                      </a:solidFill>
                      <a:prstDash val="solid"/>
                      <a:round/>
                      <a:headEnd len="sm" w="sm" type="none"/>
                      <a:tailEnd len="sm" w="sm" type="none"/>
                    </a:lnR>
                  </a:tcPr>
                </a:tc>
                <a:tc>
                  <a:txBody>
                    <a:bodyPr/>
                    <a:lstStyle/>
                    <a:p>
                      <a:pPr indent="0" lvl="0" marL="0" marR="0" rtl="0" algn="ctr">
                        <a:lnSpc>
                          <a:spcPct val="100000"/>
                        </a:lnSpc>
                        <a:spcBef>
                          <a:spcPts val="0"/>
                        </a:spcBef>
                        <a:spcAft>
                          <a:spcPts val="0"/>
                        </a:spcAft>
                        <a:buClr>
                          <a:srgbClr val="000000"/>
                        </a:buClr>
                        <a:buSzPts val="2100"/>
                        <a:buFont typeface="Arial"/>
                        <a:buNone/>
                      </a:pPr>
                      <a:r>
                        <a:rPr b="1" lang="en-US" sz="2100" u="none" cap="none" strike="noStrike">
                          <a:latin typeface="Times New Roman"/>
                          <a:ea typeface="Times New Roman"/>
                          <a:cs typeface="Times New Roman"/>
                          <a:sym typeface="Times New Roman"/>
                        </a:rPr>
                        <a:t>6</a:t>
                      </a:r>
                      <a:endParaRPr b="1" sz="2100" u="none" cap="none" strike="noStrike">
                        <a:latin typeface="Times New Roman"/>
                        <a:ea typeface="Times New Roman"/>
                        <a:cs typeface="Times New Roman"/>
                        <a:sym typeface="Times New Roman"/>
                      </a:endParaRPr>
                    </a:p>
                  </a:txBody>
                  <a:tcPr marT="0" marB="0" marR="73025" marL="73025" anchor="b">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2100"/>
                        <a:buFont typeface="Arial"/>
                        <a:buNone/>
                      </a:pPr>
                      <a:r>
                        <a:rPr b="1" lang="en-US" sz="2100" u="none" cap="none" strike="noStrike">
                          <a:latin typeface="Times New Roman"/>
                          <a:ea typeface="Times New Roman"/>
                          <a:cs typeface="Times New Roman"/>
                          <a:sym typeface="Times New Roman"/>
                        </a:rPr>
                        <a:t>3</a:t>
                      </a:r>
                      <a:endParaRPr b="1" sz="2100" u="none" cap="none" strike="noStrike">
                        <a:latin typeface="Times New Roman"/>
                        <a:ea typeface="Times New Roman"/>
                        <a:cs typeface="Times New Roman"/>
                        <a:sym typeface="Times New Roman"/>
                      </a:endParaRPr>
                    </a:p>
                  </a:txBody>
                  <a:tcPr marT="0" marB="0" marR="73025" marL="73025" anchor="b">
                    <a:lnL cap="flat" cmpd="sng" w="9525">
                      <a:solidFill>
                        <a:srgbClr val="9E9E9E"/>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lnL cap="flat" cmpd="sng" w="9525">
                      <a:solidFill>
                        <a:srgbClr val="000000"/>
                      </a:solidFill>
                      <a:prstDash val="solid"/>
                      <a:round/>
                      <a:headEnd len="sm" w="sm" type="none"/>
                      <a:tailEnd len="sm" w="sm" type="none"/>
                    </a:lnL>
                  </a:tcPr>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r>
              <a:tr h="417950">
                <a:tc>
                  <a:txBody>
                    <a:bodyPr/>
                    <a:lstStyle/>
                    <a:p>
                      <a:pPr indent="0" lvl="0" marL="0" marR="0" rtl="0" algn="l">
                        <a:lnSpc>
                          <a:spcPct val="100000"/>
                        </a:lnSpc>
                        <a:spcBef>
                          <a:spcPts val="0"/>
                        </a:spcBef>
                        <a:spcAft>
                          <a:spcPts val="0"/>
                        </a:spcAft>
                        <a:buClr>
                          <a:srgbClr val="000000"/>
                        </a:buClr>
                        <a:buSzPts val="1400"/>
                        <a:buFont typeface="Arial"/>
                        <a:buNone/>
                      </a:pPr>
                      <a:r>
                        <a:rPr b="1" lang="en-US" sz="1400" u="none" cap="none" strike="noStrike"/>
                        <a:t>2nd</a:t>
                      </a:r>
                      <a:endParaRPr b="1" sz="1400" u="none" cap="none" strike="noStrike"/>
                    </a:p>
                  </a:txBody>
                  <a:tcPr marT="91425" marB="91425" marR="91425" marL="91425">
                    <a:lnR cap="flat" cmpd="sng" w="9525">
                      <a:solidFill>
                        <a:srgbClr val="9E9E9E"/>
                      </a:solidFill>
                      <a:prstDash val="solid"/>
                      <a:round/>
                      <a:headEnd len="sm" w="sm" type="none"/>
                      <a:tailEnd len="sm" w="sm" type="none"/>
                    </a:lnR>
                  </a:tcPr>
                </a:tc>
                <a:tc>
                  <a:txBody>
                    <a:bodyPr/>
                    <a:lstStyle/>
                    <a:p>
                      <a:pPr indent="0" lvl="0" marL="0" marR="0" rtl="0" algn="ctr">
                        <a:lnSpc>
                          <a:spcPct val="100000"/>
                        </a:lnSpc>
                        <a:spcBef>
                          <a:spcPts val="0"/>
                        </a:spcBef>
                        <a:spcAft>
                          <a:spcPts val="0"/>
                        </a:spcAft>
                        <a:buClr>
                          <a:srgbClr val="000000"/>
                        </a:buClr>
                        <a:buSzPts val="2100"/>
                        <a:buFont typeface="Arial"/>
                        <a:buNone/>
                      </a:pPr>
                      <a:r>
                        <a:rPr b="1" lang="en-US" sz="2100" u="none" cap="none" strike="noStrike">
                          <a:latin typeface="Times New Roman"/>
                          <a:ea typeface="Times New Roman"/>
                          <a:cs typeface="Times New Roman"/>
                          <a:sym typeface="Times New Roman"/>
                        </a:rPr>
                        <a:t>5</a:t>
                      </a:r>
                      <a:endParaRPr b="1" sz="2100" u="none" cap="none" strike="noStrike">
                        <a:latin typeface="Times New Roman"/>
                        <a:ea typeface="Times New Roman"/>
                        <a:cs typeface="Times New Roman"/>
                        <a:sym typeface="Times New Roman"/>
                      </a:endParaRPr>
                    </a:p>
                  </a:txBody>
                  <a:tcPr marT="0" marB="0" marR="73025" marL="73025" anchor="b">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2100"/>
                        <a:buFont typeface="Arial"/>
                        <a:buNone/>
                      </a:pPr>
                      <a:r>
                        <a:rPr b="1" lang="en-US" sz="2100" u="none" cap="none" strike="noStrike">
                          <a:latin typeface="Times New Roman"/>
                          <a:ea typeface="Times New Roman"/>
                          <a:cs typeface="Times New Roman"/>
                          <a:sym typeface="Times New Roman"/>
                        </a:rPr>
                        <a:t>3</a:t>
                      </a:r>
                      <a:endParaRPr b="1" sz="2100" u="none" cap="none" strike="noStrike">
                        <a:latin typeface="Times New Roman"/>
                        <a:ea typeface="Times New Roman"/>
                        <a:cs typeface="Times New Roman"/>
                        <a:sym typeface="Times New Roman"/>
                      </a:endParaRPr>
                    </a:p>
                  </a:txBody>
                  <a:tcPr marT="0" marB="0" marR="73025" marL="73025" anchor="b">
                    <a:lnL cap="flat" cmpd="sng" w="9525">
                      <a:solidFill>
                        <a:srgbClr val="9E9E9E"/>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lnL cap="flat" cmpd="sng" w="9525">
                      <a:solidFill>
                        <a:srgbClr val="000000"/>
                      </a:solidFill>
                      <a:prstDash val="solid"/>
                      <a:round/>
                      <a:headEnd len="sm" w="sm" type="none"/>
                      <a:tailEnd len="sm" w="sm" type="none"/>
                    </a:lnL>
                  </a:tcPr>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r>
              <a:tr h="417950">
                <a:tc>
                  <a:txBody>
                    <a:bodyPr/>
                    <a:lstStyle/>
                    <a:p>
                      <a:pPr indent="0" lvl="0" marL="0" marR="0" rtl="0" algn="l">
                        <a:lnSpc>
                          <a:spcPct val="100000"/>
                        </a:lnSpc>
                        <a:spcBef>
                          <a:spcPts val="0"/>
                        </a:spcBef>
                        <a:spcAft>
                          <a:spcPts val="0"/>
                        </a:spcAft>
                        <a:buClr>
                          <a:srgbClr val="000000"/>
                        </a:buClr>
                        <a:buSzPts val="1400"/>
                        <a:buFont typeface="Arial"/>
                        <a:buNone/>
                      </a:pPr>
                      <a:r>
                        <a:rPr b="1" lang="en-US" sz="1400" u="none" cap="none" strike="noStrike"/>
                        <a:t>3rd</a:t>
                      </a:r>
                      <a:endParaRPr b="1" sz="1400" u="none" cap="none" strike="noStrike"/>
                    </a:p>
                  </a:txBody>
                  <a:tcPr marT="91425" marB="91425" marR="91425" marL="91425">
                    <a:lnR cap="flat" cmpd="sng" w="9525">
                      <a:solidFill>
                        <a:srgbClr val="9E9E9E"/>
                      </a:solidFill>
                      <a:prstDash val="solid"/>
                      <a:round/>
                      <a:headEnd len="sm" w="sm" type="none"/>
                      <a:tailEnd len="sm" w="sm" type="none"/>
                    </a:lnR>
                  </a:tcPr>
                </a:tc>
                <a:tc>
                  <a:txBody>
                    <a:bodyPr/>
                    <a:lstStyle/>
                    <a:p>
                      <a:pPr indent="0" lvl="0" marL="0" marR="0" rtl="0" algn="ctr">
                        <a:lnSpc>
                          <a:spcPct val="100000"/>
                        </a:lnSpc>
                        <a:spcBef>
                          <a:spcPts val="0"/>
                        </a:spcBef>
                        <a:spcAft>
                          <a:spcPts val="0"/>
                        </a:spcAft>
                        <a:buClr>
                          <a:srgbClr val="000000"/>
                        </a:buClr>
                        <a:buSzPts val="2100"/>
                        <a:buFont typeface="Arial"/>
                        <a:buNone/>
                      </a:pPr>
                      <a:r>
                        <a:rPr b="1" lang="en-US" sz="2100" u="none" cap="none" strike="noStrike">
                          <a:latin typeface="Times New Roman"/>
                          <a:ea typeface="Times New Roman"/>
                          <a:cs typeface="Times New Roman"/>
                          <a:sym typeface="Times New Roman"/>
                        </a:rPr>
                        <a:t>4</a:t>
                      </a:r>
                      <a:endParaRPr b="1" sz="2100" u="none" cap="none" strike="noStrike">
                        <a:latin typeface="Times New Roman"/>
                        <a:ea typeface="Times New Roman"/>
                        <a:cs typeface="Times New Roman"/>
                        <a:sym typeface="Times New Roman"/>
                      </a:endParaRPr>
                    </a:p>
                  </a:txBody>
                  <a:tcPr marT="0" marB="0" marR="73025" marL="73025" anchor="b">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2100"/>
                        <a:buFont typeface="Arial"/>
                        <a:buNone/>
                      </a:pPr>
                      <a:r>
                        <a:rPr b="1" lang="en-US" sz="2100" u="none" cap="none" strike="noStrike">
                          <a:latin typeface="Times New Roman"/>
                          <a:ea typeface="Times New Roman"/>
                          <a:cs typeface="Times New Roman"/>
                          <a:sym typeface="Times New Roman"/>
                        </a:rPr>
                        <a:t>4</a:t>
                      </a:r>
                      <a:endParaRPr b="1" sz="2100" u="none" cap="none" strike="noStrike">
                        <a:latin typeface="Times New Roman"/>
                        <a:ea typeface="Times New Roman"/>
                        <a:cs typeface="Times New Roman"/>
                        <a:sym typeface="Times New Roman"/>
                      </a:endParaRPr>
                    </a:p>
                  </a:txBody>
                  <a:tcPr marT="0" marB="0" marR="73025" marL="73025" anchor="b">
                    <a:lnL cap="flat" cmpd="sng" w="9525">
                      <a:solidFill>
                        <a:srgbClr val="9E9E9E"/>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lnL cap="flat" cmpd="sng" w="9525">
                      <a:solidFill>
                        <a:srgbClr val="000000"/>
                      </a:solidFill>
                      <a:prstDash val="solid"/>
                      <a:round/>
                      <a:headEnd len="sm" w="sm" type="none"/>
                      <a:tailEnd len="sm" w="sm" type="none"/>
                    </a:lnL>
                  </a:tcPr>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r>
              <a:tr h="417950">
                <a:tc>
                  <a:txBody>
                    <a:bodyPr/>
                    <a:lstStyle/>
                    <a:p>
                      <a:pPr indent="0" lvl="0" marL="0" marR="0" rtl="0" algn="l">
                        <a:lnSpc>
                          <a:spcPct val="100000"/>
                        </a:lnSpc>
                        <a:spcBef>
                          <a:spcPts val="0"/>
                        </a:spcBef>
                        <a:spcAft>
                          <a:spcPts val="0"/>
                        </a:spcAft>
                        <a:buClr>
                          <a:srgbClr val="000000"/>
                        </a:buClr>
                        <a:buSzPts val="1400"/>
                        <a:buFont typeface="Arial"/>
                        <a:buNone/>
                      </a:pPr>
                      <a:r>
                        <a:rPr b="1" lang="en-US" sz="1400" u="none" cap="none" strike="noStrike"/>
                        <a:t>4th</a:t>
                      </a:r>
                      <a:endParaRPr b="1" sz="1400" u="none" cap="none" strike="noStrike"/>
                    </a:p>
                  </a:txBody>
                  <a:tcPr marT="91425" marB="91425" marR="91425" marL="91425">
                    <a:lnR cap="flat" cmpd="sng" w="9525">
                      <a:solidFill>
                        <a:srgbClr val="9E9E9E"/>
                      </a:solidFill>
                      <a:prstDash val="solid"/>
                      <a:round/>
                      <a:headEnd len="sm" w="sm" type="none"/>
                      <a:tailEnd len="sm" w="sm" type="none"/>
                    </a:lnR>
                  </a:tcPr>
                </a:tc>
                <a:tc>
                  <a:txBody>
                    <a:bodyPr/>
                    <a:lstStyle/>
                    <a:p>
                      <a:pPr indent="0" lvl="0" marL="0" marR="0" rtl="0" algn="ctr">
                        <a:lnSpc>
                          <a:spcPct val="100000"/>
                        </a:lnSpc>
                        <a:spcBef>
                          <a:spcPts val="0"/>
                        </a:spcBef>
                        <a:spcAft>
                          <a:spcPts val="0"/>
                        </a:spcAft>
                        <a:buClr>
                          <a:srgbClr val="000000"/>
                        </a:buClr>
                        <a:buSzPts val="2100"/>
                        <a:buFont typeface="Arial"/>
                        <a:buNone/>
                      </a:pPr>
                      <a:r>
                        <a:rPr b="1" lang="en-US" sz="2100" u="none" cap="none" strike="noStrike">
                          <a:latin typeface="Times New Roman"/>
                          <a:ea typeface="Times New Roman"/>
                          <a:cs typeface="Times New Roman"/>
                          <a:sym typeface="Times New Roman"/>
                        </a:rPr>
                        <a:t>8</a:t>
                      </a:r>
                      <a:endParaRPr b="1" sz="2100" u="none" cap="none" strike="noStrike">
                        <a:latin typeface="Times New Roman"/>
                        <a:ea typeface="Times New Roman"/>
                        <a:cs typeface="Times New Roman"/>
                        <a:sym typeface="Times New Roman"/>
                      </a:endParaRPr>
                    </a:p>
                  </a:txBody>
                  <a:tcPr marT="0" marB="0" marR="73025" marL="73025" anchor="b">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2100"/>
                        <a:buFont typeface="Arial"/>
                        <a:buNone/>
                      </a:pPr>
                      <a:r>
                        <a:rPr b="1" lang="en-US" sz="2100" u="none" cap="none" strike="noStrike">
                          <a:latin typeface="Times New Roman"/>
                          <a:ea typeface="Times New Roman"/>
                          <a:cs typeface="Times New Roman"/>
                          <a:sym typeface="Times New Roman"/>
                        </a:rPr>
                        <a:t>0</a:t>
                      </a:r>
                      <a:endParaRPr b="1" sz="2100" u="none" cap="none" strike="noStrike">
                        <a:latin typeface="Times New Roman"/>
                        <a:ea typeface="Times New Roman"/>
                        <a:cs typeface="Times New Roman"/>
                        <a:sym typeface="Times New Roman"/>
                      </a:endParaRPr>
                    </a:p>
                  </a:txBody>
                  <a:tcPr marT="0" marB="0" marR="73025" marL="73025" anchor="b">
                    <a:lnL cap="flat" cmpd="sng" w="9525">
                      <a:solidFill>
                        <a:srgbClr val="9E9E9E"/>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lnL cap="flat" cmpd="sng" w="9525">
                      <a:solidFill>
                        <a:srgbClr val="000000"/>
                      </a:solidFill>
                      <a:prstDash val="solid"/>
                      <a:round/>
                      <a:headEnd len="sm" w="sm" type="none"/>
                      <a:tailEnd len="sm" w="sm" type="none"/>
                    </a:lnL>
                  </a:tcPr>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r>
              <a:tr h="417950">
                <a:tc>
                  <a:txBody>
                    <a:bodyPr/>
                    <a:lstStyle/>
                    <a:p>
                      <a:pPr indent="0" lvl="0" marL="0" marR="0" rtl="0" algn="l">
                        <a:lnSpc>
                          <a:spcPct val="100000"/>
                        </a:lnSpc>
                        <a:spcBef>
                          <a:spcPts val="0"/>
                        </a:spcBef>
                        <a:spcAft>
                          <a:spcPts val="0"/>
                        </a:spcAft>
                        <a:buClr>
                          <a:srgbClr val="000000"/>
                        </a:buClr>
                        <a:buSzPts val="1400"/>
                        <a:buFont typeface="Arial"/>
                        <a:buNone/>
                      </a:pPr>
                      <a:r>
                        <a:rPr b="1" lang="en-US" sz="1400" u="none" cap="none" strike="noStrike"/>
                        <a:t>5th</a:t>
                      </a:r>
                      <a:endParaRPr b="1" sz="1400" u="none" cap="none" strike="noStrike"/>
                    </a:p>
                  </a:txBody>
                  <a:tcPr marT="91425" marB="91425" marR="91425" marL="91425">
                    <a:lnR cap="flat" cmpd="sng" w="9525">
                      <a:solidFill>
                        <a:srgbClr val="9E9E9E"/>
                      </a:solidFill>
                      <a:prstDash val="solid"/>
                      <a:round/>
                      <a:headEnd len="sm" w="sm" type="none"/>
                      <a:tailEnd len="sm" w="sm" type="none"/>
                    </a:lnR>
                  </a:tcPr>
                </a:tc>
                <a:tc>
                  <a:txBody>
                    <a:bodyPr/>
                    <a:lstStyle/>
                    <a:p>
                      <a:pPr indent="0" lvl="0" marL="0" marR="0" rtl="0" algn="ctr">
                        <a:lnSpc>
                          <a:spcPct val="100000"/>
                        </a:lnSpc>
                        <a:spcBef>
                          <a:spcPts val="0"/>
                        </a:spcBef>
                        <a:spcAft>
                          <a:spcPts val="0"/>
                        </a:spcAft>
                        <a:buClr>
                          <a:srgbClr val="000000"/>
                        </a:buClr>
                        <a:buSzPts val="2100"/>
                        <a:buFont typeface="Arial"/>
                        <a:buNone/>
                      </a:pPr>
                      <a:r>
                        <a:rPr b="1" lang="en-US" sz="2100" u="none" cap="none" strike="noStrike">
                          <a:latin typeface="Times New Roman"/>
                          <a:ea typeface="Times New Roman"/>
                          <a:cs typeface="Times New Roman"/>
                          <a:sym typeface="Times New Roman"/>
                        </a:rPr>
                        <a:t>4</a:t>
                      </a:r>
                      <a:endParaRPr b="1" sz="2100" u="none" cap="none" strike="noStrike">
                        <a:latin typeface="Times New Roman"/>
                        <a:ea typeface="Times New Roman"/>
                        <a:cs typeface="Times New Roman"/>
                        <a:sym typeface="Times New Roman"/>
                      </a:endParaRPr>
                    </a:p>
                  </a:txBody>
                  <a:tcPr marT="0" marB="0" marR="73025" marL="73025" anchor="b">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2100"/>
                        <a:buFont typeface="Arial"/>
                        <a:buNone/>
                      </a:pPr>
                      <a:r>
                        <a:rPr b="1" lang="en-US" sz="2100" u="none" cap="none" strike="noStrike">
                          <a:latin typeface="Times New Roman"/>
                          <a:ea typeface="Times New Roman"/>
                          <a:cs typeface="Times New Roman"/>
                          <a:sym typeface="Times New Roman"/>
                        </a:rPr>
                        <a:t>11</a:t>
                      </a:r>
                      <a:endParaRPr b="1" sz="2100" u="none" cap="none" strike="noStrike">
                        <a:latin typeface="Times New Roman"/>
                        <a:ea typeface="Times New Roman"/>
                        <a:cs typeface="Times New Roman"/>
                        <a:sym typeface="Times New Roman"/>
                      </a:endParaRPr>
                    </a:p>
                  </a:txBody>
                  <a:tcPr marT="0" marB="0" marR="73025" marL="73025" anchor="b">
                    <a:lnL cap="flat" cmpd="sng" w="9525">
                      <a:solidFill>
                        <a:srgbClr val="9E9E9E"/>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lnL cap="flat" cmpd="sng" w="9525">
                      <a:solidFill>
                        <a:srgbClr val="000000"/>
                      </a:solidFill>
                      <a:prstDash val="solid"/>
                      <a:round/>
                      <a:headEnd len="sm" w="sm" type="none"/>
                      <a:tailEnd len="sm" w="sm" type="none"/>
                    </a:lnL>
                  </a:tcPr>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r>
              <a:tr h="417950">
                <a:tc>
                  <a:txBody>
                    <a:bodyPr/>
                    <a:lstStyle/>
                    <a:p>
                      <a:pPr indent="0" lvl="0" marL="0" marR="0" rtl="0" algn="l">
                        <a:lnSpc>
                          <a:spcPct val="100000"/>
                        </a:lnSpc>
                        <a:spcBef>
                          <a:spcPts val="0"/>
                        </a:spcBef>
                        <a:spcAft>
                          <a:spcPts val="0"/>
                        </a:spcAft>
                        <a:buClr>
                          <a:srgbClr val="000000"/>
                        </a:buClr>
                        <a:buSzPts val="1400"/>
                        <a:buFont typeface="Arial"/>
                        <a:buNone/>
                      </a:pPr>
                      <a:r>
                        <a:rPr b="1" lang="en-US" sz="1400" u="none" cap="none" strike="noStrike"/>
                        <a:t>Total</a:t>
                      </a:r>
                      <a:endParaRPr b="1" sz="1400" u="none" cap="none" strike="noStrike"/>
                    </a:p>
                  </a:txBody>
                  <a:tcPr marT="91425" marB="91425" marR="91425" marL="91425">
                    <a:lnR cap="flat" cmpd="sng" w="9525">
                      <a:solidFill>
                        <a:srgbClr val="9E9E9E"/>
                      </a:solidFill>
                      <a:prstDash val="solid"/>
                      <a:round/>
                      <a:headEnd len="sm" w="sm" type="none"/>
                      <a:tailEnd len="sm" w="sm" type="none"/>
                    </a:lnR>
                  </a:tcPr>
                </a:tc>
                <a:tc>
                  <a:txBody>
                    <a:bodyPr/>
                    <a:lstStyle/>
                    <a:p>
                      <a:pPr indent="0" lvl="0" marL="0" marR="0" rtl="0" algn="ctr">
                        <a:lnSpc>
                          <a:spcPct val="100000"/>
                        </a:lnSpc>
                        <a:spcBef>
                          <a:spcPts val="0"/>
                        </a:spcBef>
                        <a:spcAft>
                          <a:spcPts val="0"/>
                        </a:spcAft>
                        <a:buClr>
                          <a:srgbClr val="000000"/>
                        </a:buClr>
                        <a:buSzPts val="2100"/>
                        <a:buFont typeface="Arial"/>
                        <a:buNone/>
                      </a:pPr>
                      <a:r>
                        <a:rPr b="1" lang="en-US" sz="2900" u="none" cap="none" strike="noStrike">
                          <a:latin typeface="Times New Roman"/>
                          <a:ea typeface="Times New Roman"/>
                          <a:cs typeface="Times New Roman"/>
                          <a:sym typeface="Times New Roman"/>
                        </a:rPr>
                        <a:t>45</a:t>
                      </a:r>
                      <a:endParaRPr b="1" sz="2900" u="none" cap="none" strike="noStrike">
                        <a:latin typeface="Times New Roman"/>
                        <a:ea typeface="Times New Roman"/>
                        <a:cs typeface="Times New Roman"/>
                        <a:sym typeface="Times New Roman"/>
                      </a:endParaRPr>
                    </a:p>
                  </a:txBody>
                  <a:tcPr marT="0" marB="0" marR="73025" marL="73025" anchor="b">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2100"/>
                        <a:buFont typeface="Arial"/>
                        <a:buNone/>
                      </a:pPr>
                      <a:r>
                        <a:rPr b="1" lang="en-US" sz="2900" u="none" cap="none" strike="noStrike">
                          <a:latin typeface="Times New Roman"/>
                          <a:ea typeface="Times New Roman"/>
                          <a:cs typeface="Times New Roman"/>
                          <a:sym typeface="Times New Roman"/>
                        </a:rPr>
                        <a:t>24</a:t>
                      </a:r>
                      <a:endParaRPr b="1" sz="2900" u="none" cap="none" strike="noStrike">
                        <a:latin typeface="Times New Roman"/>
                        <a:ea typeface="Times New Roman"/>
                        <a:cs typeface="Times New Roman"/>
                        <a:sym typeface="Times New Roman"/>
                      </a:endParaRPr>
                    </a:p>
                  </a:txBody>
                  <a:tcPr marT="0" marB="0" marR="73025" marL="73025" anchor="b">
                    <a:lnL cap="flat" cmpd="sng" w="9525">
                      <a:solidFill>
                        <a:srgbClr val="9E9E9E"/>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lnL cap="flat" cmpd="sng" w="9525">
                      <a:solidFill>
                        <a:srgbClr val="000000"/>
                      </a:solidFill>
                      <a:prstDash val="solid"/>
                      <a:round/>
                      <a:headEnd len="sm" w="sm" type="none"/>
                      <a:tailEnd len="sm" w="sm" type="none"/>
                    </a:lnL>
                  </a:tcPr>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99" name="Shape 199"/>
        <p:cNvGrpSpPr/>
        <p:nvPr/>
      </p:nvGrpSpPr>
      <p:grpSpPr>
        <a:xfrm>
          <a:off x="0" y="0"/>
          <a:ext cx="0" cy="0"/>
          <a:chOff x="0" y="0"/>
          <a:chExt cx="0" cy="0"/>
        </a:xfrm>
      </p:grpSpPr>
      <p:sp>
        <p:nvSpPr>
          <p:cNvPr id="200" name="Google Shape;200;g16c98092163_0_182"/>
          <p:cNvSpPr txBox="1"/>
          <p:nvPr>
            <p:ph type="title"/>
          </p:nvPr>
        </p:nvSpPr>
        <p:spPr>
          <a:xfrm>
            <a:off x="734484" y="209551"/>
            <a:ext cx="11192400" cy="559200"/>
          </a:xfrm>
          <a:prstGeom prst="rect">
            <a:avLst/>
          </a:prstGeom>
          <a:solidFill>
            <a:schemeClr val="accent1"/>
          </a:solidFill>
          <a:ln>
            <a:noFill/>
          </a:ln>
        </p:spPr>
        <p:txBody>
          <a:bodyPr anchorCtr="0" anchor="ctr" bIns="45700" lIns="91425" spcFirstLastPara="1" rIns="91425" wrap="square" tIns="45700">
            <a:normAutofit fontScale="90000"/>
          </a:bodyPr>
          <a:lstStyle/>
          <a:p>
            <a:pPr indent="0" lvl="0" marL="0" rtl="0" algn="ctr">
              <a:lnSpc>
                <a:spcPct val="89000"/>
              </a:lnSpc>
              <a:spcBef>
                <a:spcPts val="0"/>
              </a:spcBef>
              <a:spcAft>
                <a:spcPts val="0"/>
              </a:spcAft>
              <a:buClr>
                <a:schemeClr val="dk1"/>
              </a:buClr>
              <a:buSzPct val="111109"/>
              <a:buFont typeface="Arial"/>
              <a:buNone/>
            </a:pPr>
            <a:r>
              <a:rPr lang="en-US" sz="3959">
                <a:solidFill>
                  <a:schemeClr val="dk1"/>
                </a:solidFill>
              </a:rPr>
              <a:t> Climate and Culture Data-Suspensions </a:t>
            </a:r>
            <a:endParaRPr/>
          </a:p>
        </p:txBody>
      </p:sp>
      <p:sp>
        <p:nvSpPr>
          <p:cNvPr id="201" name="Google Shape;201;g16c98092163_0_182"/>
          <p:cNvSpPr txBox="1"/>
          <p:nvPr>
            <p:ph idx="12" type="sldNum"/>
          </p:nvPr>
        </p:nvSpPr>
        <p:spPr>
          <a:xfrm>
            <a:off x="9472736" y="6453386"/>
            <a:ext cx="1596300" cy="404700"/>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Clr>
                <a:srgbClr val="000000"/>
              </a:buClr>
              <a:buSzPts val="1200"/>
              <a:buFont typeface="Arial"/>
              <a:buNone/>
            </a:pPr>
            <a:fld id="{00000000-1234-1234-1234-123412341234}" type="slidenum">
              <a:rPr lang="en-US"/>
              <a:t>‹#›</a:t>
            </a:fld>
            <a:endParaRPr/>
          </a:p>
        </p:txBody>
      </p:sp>
      <p:sp>
        <p:nvSpPr>
          <p:cNvPr id="202" name="Google Shape;202;g16c98092163_0_182"/>
          <p:cNvSpPr txBox="1"/>
          <p:nvPr>
            <p:ph idx="1" type="body"/>
          </p:nvPr>
        </p:nvSpPr>
        <p:spPr>
          <a:xfrm>
            <a:off x="834050" y="921237"/>
            <a:ext cx="11086500" cy="5443200"/>
          </a:xfrm>
          <a:prstGeom prst="rect">
            <a:avLst/>
          </a:prstGeom>
          <a:noFill/>
          <a:ln>
            <a:noFill/>
          </a:ln>
        </p:spPr>
        <p:txBody>
          <a:bodyPr anchorCtr="0" anchor="t" bIns="45700" lIns="91425" spcFirstLastPara="1" rIns="91425" wrap="square" tIns="45700">
            <a:normAutofit/>
          </a:bodyPr>
          <a:lstStyle/>
          <a:p>
            <a:pPr indent="0" lvl="0" marL="457200" rtl="0" algn="l">
              <a:lnSpc>
                <a:spcPct val="107916"/>
              </a:lnSpc>
              <a:spcBef>
                <a:spcPts val="800"/>
              </a:spcBef>
              <a:spcAft>
                <a:spcPts val="800"/>
              </a:spcAft>
              <a:buSzPts val="1800"/>
              <a:buNone/>
            </a:pPr>
            <a:r>
              <a:rPr lang="en-US" sz="2300">
                <a:solidFill>
                  <a:srgbClr val="212121"/>
                </a:solidFill>
                <a:latin typeface="Times New Roman"/>
                <a:ea typeface="Times New Roman"/>
                <a:cs typeface="Times New Roman"/>
                <a:sym typeface="Times New Roman"/>
              </a:rPr>
              <a:t> </a:t>
            </a:r>
            <a:endParaRPr sz="2300">
              <a:solidFill>
                <a:srgbClr val="212121"/>
              </a:solidFill>
              <a:latin typeface="Times New Roman"/>
              <a:ea typeface="Times New Roman"/>
              <a:cs typeface="Times New Roman"/>
              <a:sym typeface="Times New Roman"/>
            </a:endParaRPr>
          </a:p>
        </p:txBody>
      </p:sp>
      <p:sp>
        <p:nvSpPr>
          <p:cNvPr id="203" name="Google Shape;203;g16c98092163_0_182"/>
          <p:cNvSpPr txBox="1"/>
          <p:nvPr>
            <p:ph idx="10" type="dt"/>
          </p:nvPr>
        </p:nvSpPr>
        <p:spPr>
          <a:xfrm>
            <a:off x="834059" y="6243413"/>
            <a:ext cx="1881300" cy="4047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1400"/>
              <a:buNone/>
            </a:pPr>
            <a:r>
              <a:rPr lang="en-US"/>
              <a:t>SY 2022-2023</a:t>
            </a:r>
            <a:endParaRPr/>
          </a:p>
        </p:txBody>
      </p:sp>
      <p:graphicFrame>
        <p:nvGraphicFramePr>
          <p:cNvPr id="204" name="Google Shape;204;g16c98092163_0_182"/>
          <p:cNvGraphicFramePr/>
          <p:nvPr/>
        </p:nvGraphicFramePr>
        <p:xfrm>
          <a:off x="834075" y="921225"/>
          <a:ext cx="3000000" cy="3000000"/>
        </p:xfrm>
        <a:graphic>
          <a:graphicData uri="http://schemas.openxmlformats.org/drawingml/2006/table">
            <a:tbl>
              <a:tblPr>
                <a:noFill/>
                <a:tableStyleId>{623C80A9-4D2A-43F7-9523-5F26731D1449}</a:tableStyleId>
              </a:tblPr>
              <a:tblGrid>
                <a:gridCol w="923875"/>
                <a:gridCol w="923875"/>
                <a:gridCol w="923875"/>
                <a:gridCol w="923875"/>
                <a:gridCol w="923875"/>
                <a:gridCol w="923875"/>
                <a:gridCol w="923875"/>
                <a:gridCol w="923875"/>
                <a:gridCol w="923875"/>
                <a:gridCol w="923875"/>
                <a:gridCol w="923875"/>
                <a:gridCol w="923875"/>
              </a:tblGrid>
              <a:tr h="1038750">
                <a:tc gridSpan="12">
                  <a:txBody>
                    <a:bodyPr/>
                    <a:lstStyle/>
                    <a:p>
                      <a:pPr indent="0" lvl="0" marL="0" marR="0" rtl="0" algn="l">
                        <a:lnSpc>
                          <a:spcPct val="100000"/>
                        </a:lnSpc>
                        <a:spcBef>
                          <a:spcPts val="0"/>
                        </a:spcBef>
                        <a:spcAft>
                          <a:spcPts val="0"/>
                        </a:spcAft>
                        <a:buClr>
                          <a:srgbClr val="000000"/>
                        </a:buClr>
                        <a:buSzPts val="2700"/>
                        <a:buFont typeface="Arial"/>
                        <a:buNone/>
                      </a:pPr>
                      <a:r>
                        <a:rPr b="1" lang="en-US" sz="2700" u="none" cap="none" strike="noStrike">
                          <a:solidFill>
                            <a:schemeClr val="dk1"/>
                          </a:solidFill>
                          <a:latin typeface="Times New Roman"/>
                          <a:ea typeface="Times New Roman"/>
                          <a:cs typeface="Times New Roman"/>
                          <a:sym typeface="Times New Roman"/>
                        </a:rPr>
                        <a:t>School-Wide Goal</a:t>
                      </a:r>
                      <a:r>
                        <a:rPr lang="en-US" sz="2700" u="none" cap="none" strike="noStrike">
                          <a:solidFill>
                            <a:schemeClr val="dk1"/>
                          </a:solidFill>
                          <a:latin typeface="Times New Roman"/>
                          <a:ea typeface="Times New Roman"/>
                          <a:cs typeface="Times New Roman"/>
                          <a:sym typeface="Times New Roman"/>
                        </a:rPr>
                        <a:t>: To decrease office suspensions from </a:t>
                      </a:r>
                      <a:r>
                        <a:rPr b="1" lang="en-US" sz="2700" u="none" cap="none" strike="noStrike">
                          <a:solidFill>
                            <a:schemeClr val="dk1"/>
                          </a:solidFill>
                          <a:latin typeface="Times New Roman"/>
                          <a:ea typeface="Times New Roman"/>
                          <a:cs typeface="Times New Roman"/>
                          <a:sym typeface="Times New Roman"/>
                        </a:rPr>
                        <a:t>249</a:t>
                      </a:r>
                      <a:r>
                        <a:rPr lang="en-US" sz="2700" u="none" cap="none" strike="noStrike">
                          <a:solidFill>
                            <a:schemeClr val="dk1"/>
                          </a:solidFill>
                          <a:latin typeface="Times New Roman"/>
                          <a:ea typeface="Times New Roman"/>
                          <a:cs typeface="Times New Roman"/>
                          <a:sym typeface="Times New Roman"/>
                        </a:rPr>
                        <a:t> to </a:t>
                      </a:r>
                      <a:r>
                        <a:rPr b="1" lang="en-US" sz="2700" u="none" cap="none" strike="noStrike">
                          <a:solidFill>
                            <a:schemeClr val="dk1"/>
                          </a:solidFill>
                          <a:latin typeface="Times New Roman"/>
                          <a:ea typeface="Times New Roman"/>
                          <a:cs typeface="Times New Roman"/>
                          <a:sym typeface="Times New Roman"/>
                        </a:rPr>
                        <a:t>200 </a:t>
                      </a:r>
                      <a:r>
                        <a:rPr lang="en-US" sz="2700" u="none" cap="none" strike="noStrike">
                          <a:solidFill>
                            <a:schemeClr val="dk1"/>
                          </a:solidFill>
                          <a:latin typeface="Times New Roman"/>
                          <a:ea typeface="Times New Roman"/>
                          <a:cs typeface="Times New Roman"/>
                          <a:sym typeface="Times New Roman"/>
                        </a:rPr>
                        <a:t>by 6/2023.</a:t>
                      </a:r>
                      <a:endParaRPr sz="2900" u="none" cap="none" strike="noStrike"/>
                    </a:p>
                  </a:txBody>
                  <a:tcPr marT="91425" marB="91425" marR="91425" marL="91425"/>
                </a:tc>
                <a:tc hMerge="1"/>
                <a:tc hMerge="1"/>
                <a:tc hMerge="1"/>
                <a:tc hMerge="1"/>
                <a:tc hMerge="1"/>
                <a:tc hMerge="1"/>
                <a:tc hMerge="1"/>
                <a:tc hMerge="1"/>
                <a:tc hMerge="1"/>
                <a:tc hMerge="1"/>
                <a:tc hMerge="1"/>
              </a:tr>
              <a:tr h="417950">
                <a:tc>
                  <a:txBody>
                    <a:bodyPr/>
                    <a:lstStyle/>
                    <a:p>
                      <a:pPr indent="0" lvl="0" marL="0" marR="0" rtl="0" algn="l">
                        <a:lnSpc>
                          <a:spcPct val="100000"/>
                        </a:lnSpc>
                        <a:spcBef>
                          <a:spcPts val="0"/>
                        </a:spcBef>
                        <a:spcAft>
                          <a:spcPts val="0"/>
                        </a:spcAft>
                        <a:buClr>
                          <a:srgbClr val="000000"/>
                        </a:buClr>
                        <a:buSzPts val="1400"/>
                        <a:buFont typeface="Arial"/>
                        <a:buNone/>
                      </a:pPr>
                      <a:r>
                        <a:rPr b="1" lang="en-US" sz="1400" u="none" cap="none" strike="noStrike"/>
                        <a:t>Grade</a:t>
                      </a:r>
                      <a:endParaRPr b="1"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rPr b="1" lang="en-US" sz="1400" u="none" cap="none" strike="noStrike"/>
                        <a:t>Aug</a:t>
                      </a:r>
                      <a:endParaRPr b="1" sz="1400" u="none" cap="none" strike="noStrike"/>
                    </a:p>
                  </a:txBody>
                  <a:tcPr marT="91425" marB="91425" marR="91425" marL="91425">
                    <a:lnB cap="flat" cmpd="sng" w="9525">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400"/>
                        <a:buFont typeface="Arial"/>
                        <a:buNone/>
                      </a:pPr>
                      <a:r>
                        <a:rPr b="1" lang="en-US" sz="1400" u="none" cap="none" strike="noStrike"/>
                        <a:t>Sept</a:t>
                      </a:r>
                      <a:endParaRPr b="1" sz="1400" u="none" cap="none" strike="noStrike"/>
                    </a:p>
                  </a:txBody>
                  <a:tcPr marT="91425" marB="91425" marR="91425" marL="91425">
                    <a:lnB cap="flat" cmpd="sng" w="9525">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400"/>
                        <a:buFont typeface="Arial"/>
                        <a:buNone/>
                      </a:pPr>
                      <a:r>
                        <a:rPr b="1" lang="en-US" sz="1400" u="none" cap="none" strike="noStrike"/>
                        <a:t>Oct</a:t>
                      </a:r>
                      <a:endParaRPr b="1"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rPr b="1" lang="en-US" sz="1400" u="none" cap="none" strike="noStrike"/>
                        <a:t>Nov</a:t>
                      </a:r>
                      <a:endParaRPr b="1"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rPr b="1" lang="en-US" sz="1400" u="none" cap="none" strike="noStrike"/>
                        <a:t>Dec</a:t>
                      </a:r>
                      <a:endParaRPr b="1"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rPr b="1" lang="en-US" sz="1400" u="none" cap="none" strike="noStrike"/>
                        <a:t>Jan</a:t>
                      </a:r>
                      <a:endParaRPr b="1"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rPr b="1" lang="en-US" sz="1400" u="none" cap="none" strike="noStrike"/>
                        <a:t>Feb</a:t>
                      </a:r>
                      <a:endParaRPr b="1"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rPr b="1" lang="en-US" sz="1400" u="none" cap="none" strike="noStrike"/>
                        <a:t>Mar</a:t>
                      </a:r>
                      <a:endParaRPr b="1"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rPr b="1" lang="en-US" sz="1400" u="none" cap="none" strike="noStrike"/>
                        <a:t>Apr</a:t>
                      </a:r>
                      <a:endParaRPr b="1"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rPr b="1" lang="en-US" sz="1400" u="none" cap="none" strike="noStrike"/>
                        <a:t>May</a:t>
                      </a:r>
                      <a:endParaRPr b="1"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rPr b="1" lang="en-US" sz="1400" u="none" cap="none" strike="noStrike"/>
                        <a:t>Jun</a:t>
                      </a:r>
                      <a:endParaRPr b="1" sz="1400" u="none" cap="none" strike="noStrike"/>
                    </a:p>
                  </a:txBody>
                  <a:tcPr marT="91425" marB="91425" marR="91425" marL="91425"/>
                </a:tc>
              </a:tr>
              <a:tr h="417950">
                <a:tc>
                  <a:txBody>
                    <a:bodyPr/>
                    <a:lstStyle/>
                    <a:p>
                      <a:pPr indent="0" lvl="0" marL="0" marR="0" rtl="0" algn="l">
                        <a:lnSpc>
                          <a:spcPct val="100000"/>
                        </a:lnSpc>
                        <a:spcBef>
                          <a:spcPts val="0"/>
                        </a:spcBef>
                        <a:spcAft>
                          <a:spcPts val="0"/>
                        </a:spcAft>
                        <a:buClr>
                          <a:srgbClr val="000000"/>
                        </a:buClr>
                        <a:buSzPts val="1400"/>
                        <a:buFont typeface="Arial"/>
                        <a:buNone/>
                      </a:pPr>
                      <a:r>
                        <a:rPr b="1" lang="en-US" sz="1400" u="none" cap="none" strike="noStrike"/>
                        <a:t>Pre-K</a:t>
                      </a:r>
                      <a:endParaRPr b="1" sz="1400" u="none" cap="none" strike="noStrike"/>
                    </a:p>
                  </a:txBody>
                  <a:tcPr marT="91425" marB="91425" marR="91425" marL="91425">
                    <a:lnR cap="flat" cmpd="sng" w="9525">
                      <a:solidFill>
                        <a:srgbClr val="9E9E9E"/>
                      </a:solidFill>
                      <a:prstDash val="solid"/>
                      <a:round/>
                      <a:headEnd len="sm" w="sm" type="none"/>
                      <a:tailEnd len="sm" w="sm" type="none"/>
                    </a:lnR>
                  </a:tcPr>
                </a:tc>
                <a:tc>
                  <a:txBody>
                    <a:bodyPr/>
                    <a:lstStyle/>
                    <a:p>
                      <a:pPr indent="0" lvl="0" marL="0" marR="0" rtl="0" algn="ctr">
                        <a:lnSpc>
                          <a:spcPct val="100000"/>
                        </a:lnSpc>
                        <a:spcBef>
                          <a:spcPts val="0"/>
                        </a:spcBef>
                        <a:spcAft>
                          <a:spcPts val="0"/>
                        </a:spcAft>
                        <a:buClr>
                          <a:srgbClr val="000000"/>
                        </a:buClr>
                        <a:buSzPts val="2100"/>
                        <a:buFont typeface="Arial"/>
                        <a:buNone/>
                      </a:pPr>
                      <a:r>
                        <a:rPr b="1" lang="en-US" sz="2100" u="none" cap="none" strike="noStrike">
                          <a:latin typeface="Times New Roman"/>
                          <a:ea typeface="Times New Roman"/>
                          <a:cs typeface="Times New Roman"/>
                          <a:sym typeface="Times New Roman"/>
                        </a:rPr>
                        <a:t>0</a:t>
                      </a:r>
                      <a:endParaRPr b="1" sz="2100" u="none" cap="none" strike="noStrike">
                        <a:latin typeface="Times New Roman"/>
                        <a:ea typeface="Times New Roman"/>
                        <a:cs typeface="Times New Roman"/>
                        <a:sym typeface="Times New Roman"/>
                      </a:endParaRPr>
                    </a:p>
                  </a:txBody>
                  <a:tcPr marT="0" marB="0" marR="73025" marL="73025" anchor="b">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2100"/>
                        <a:buFont typeface="Arial"/>
                        <a:buNone/>
                      </a:pPr>
                      <a:r>
                        <a:rPr b="1" lang="en-US" sz="2100" u="none" cap="none" strike="noStrike">
                          <a:latin typeface="Times New Roman"/>
                          <a:ea typeface="Times New Roman"/>
                          <a:cs typeface="Times New Roman"/>
                          <a:sym typeface="Times New Roman"/>
                        </a:rPr>
                        <a:t>0</a:t>
                      </a:r>
                      <a:endParaRPr b="1" sz="2100" u="none" cap="none" strike="noStrike">
                        <a:latin typeface="Times New Roman"/>
                        <a:ea typeface="Times New Roman"/>
                        <a:cs typeface="Times New Roman"/>
                        <a:sym typeface="Times New Roman"/>
                      </a:endParaRPr>
                    </a:p>
                  </a:txBody>
                  <a:tcPr marT="0" marB="0" marR="73025" marL="73025" anchor="b">
                    <a:lnL cap="flat" cmpd="sng" w="9525">
                      <a:solidFill>
                        <a:srgbClr val="9E9E9E"/>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lnL cap="flat" cmpd="sng" w="9525">
                      <a:solidFill>
                        <a:srgbClr val="000000"/>
                      </a:solidFill>
                      <a:prstDash val="solid"/>
                      <a:round/>
                      <a:headEnd len="sm" w="sm" type="none"/>
                      <a:tailEnd len="sm" w="sm" type="none"/>
                    </a:lnL>
                  </a:tcPr>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r>
              <a:tr h="417950">
                <a:tc>
                  <a:txBody>
                    <a:bodyPr/>
                    <a:lstStyle/>
                    <a:p>
                      <a:pPr indent="0" lvl="0" marL="0" marR="0" rtl="0" algn="l">
                        <a:lnSpc>
                          <a:spcPct val="100000"/>
                        </a:lnSpc>
                        <a:spcBef>
                          <a:spcPts val="0"/>
                        </a:spcBef>
                        <a:spcAft>
                          <a:spcPts val="0"/>
                        </a:spcAft>
                        <a:buClr>
                          <a:srgbClr val="000000"/>
                        </a:buClr>
                        <a:buSzPts val="1400"/>
                        <a:buFont typeface="Arial"/>
                        <a:buNone/>
                      </a:pPr>
                      <a:r>
                        <a:rPr b="1" lang="en-US" sz="1400" u="none" cap="none" strike="noStrike"/>
                        <a:t>K</a:t>
                      </a:r>
                      <a:endParaRPr b="1" sz="1400" u="none" cap="none" strike="noStrike"/>
                    </a:p>
                  </a:txBody>
                  <a:tcPr marT="91425" marB="91425" marR="91425" marL="91425">
                    <a:lnR cap="flat" cmpd="sng" w="9525">
                      <a:solidFill>
                        <a:srgbClr val="9E9E9E"/>
                      </a:solidFill>
                      <a:prstDash val="solid"/>
                      <a:round/>
                      <a:headEnd len="sm" w="sm" type="none"/>
                      <a:tailEnd len="sm" w="sm" type="none"/>
                    </a:lnR>
                  </a:tcPr>
                </a:tc>
                <a:tc>
                  <a:txBody>
                    <a:bodyPr/>
                    <a:lstStyle/>
                    <a:p>
                      <a:pPr indent="0" lvl="0" marL="0" marR="0" rtl="0" algn="ctr">
                        <a:lnSpc>
                          <a:spcPct val="100000"/>
                        </a:lnSpc>
                        <a:spcBef>
                          <a:spcPts val="0"/>
                        </a:spcBef>
                        <a:spcAft>
                          <a:spcPts val="0"/>
                        </a:spcAft>
                        <a:buClr>
                          <a:srgbClr val="000000"/>
                        </a:buClr>
                        <a:buSzPts val="2100"/>
                        <a:buFont typeface="Arial"/>
                        <a:buNone/>
                      </a:pPr>
                      <a:r>
                        <a:rPr b="1" lang="en-US" sz="2100" u="none" cap="none" strike="noStrike">
                          <a:latin typeface="Times New Roman"/>
                          <a:ea typeface="Times New Roman"/>
                          <a:cs typeface="Times New Roman"/>
                          <a:sym typeface="Times New Roman"/>
                        </a:rPr>
                        <a:t>0</a:t>
                      </a:r>
                      <a:endParaRPr b="1" sz="2100" u="none" cap="none" strike="noStrike">
                        <a:latin typeface="Times New Roman"/>
                        <a:ea typeface="Times New Roman"/>
                        <a:cs typeface="Times New Roman"/>
                        <a:sym typeface="Times New Roman"/>
                      </a:endParaRPr>
                    </a:p>
                  </a:txBody>
                  <a:tcPr marT="0" marB="0" marR="73025" marL="73025" anchor="b">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2100"/>
                        <a:buFont typeface="Arial"/>
                        <a:buNone/>
                      </a:pPr>
                      <a:r>
                        <a:rPr b="1" lang="en-US" sz="2100" u="none" cap="none" strike="noStrike">
                          <a:latin typeface="Times New Roman"/>
                          <a:ea typeface="Times New Roman"/>
                          <a:cs typeface="Times New Roman"/>
                          <a:sym typeface="Times New Roman"/>
                        </a:rPr>
                        <a:t>0</a:t>
                      </a:r>
                      <a:endParaRPr b="1" sz="2100" u="none" cap="none" strike="noStrike">
                        <a:latin typeface="Times New Roman"/>
                        <a:ea typeface="Times New Roman"/>
                        <a:cs typeface="Times New Roman"/>
                        <a:sym typeface="Times New Roman"/>
                      </a:endParaRPr>
                    </a:p>
                  </a:txBody>
                  <a:tcPr marT="0" marB="0" marR="73025" marL="73025" anchor="b">
                    <a:lnL cap="flat" cmpd="sng" w="9525">
                      <a:solidFill>
                        <a:srgbClr val="9E9E9E"/>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lnL cap="flat" cmpd="sng" w="9525">
                      <a:solidFill>
                        <a:srgbClr val="000000"/>
                      </a:solidFill>
                      <a:prstDash val="solid"/>
                      <a:round/>
                      <a:headEnd len="sm" w="sm" type="none"/>
                      <a:tailEnd len="sm" w="sm" type="none"/>
                    </a:lnL>
                  </a:tcPr>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r>
              <a:tr h="417950">
                <a:tc>
                  <a:txBody>
                    <a:bodyPr/>
                    <a:lstStyle/>
                    <a:p>
                      <a:pPr indent="0" lvl="0" marL="0" marR="0" rtl="0" algn="l">
                        <a:lnSpc>
                          <a:spcPct val="100000"/>
                        </a:lnSpc>
                        <a:spcBef>
                          <a:spcPts val="0"/>
                        </a:spcBef>
                        <a:spcAft>
                          <a:spcPts val="0"/>
                        </a:spcAft>
                        <a:buClr>
                          <a:srgbClr val="000000"/>
                        </a:buClr>
                        <a:buSzPts val="1400"/>
                        <a:buFont typeface="Arial"/>
                        <a:buNone/>
                      </a:pPr>
                      <a:r>
                        <a:rPr b="1" lang="en-US" sz="1400" u="none" cap="none" strike="noStrike"/>
                        <a:t>1st</a:t>
                      </a:r>
                      <a:endParaRPr b="1" sz="1400" u="none" cap="none" strike="noStrike"/>
                    </a:p>
                  </a:txBody>
                  <a:tcPr marT="91425" marB="91425" marR="91425" marL="91425">
                    <a:lnR cap="flat" cmpd="sng" w="9525">
                      <a:solidFill>
                        <a:srgbClr val="9E9E9E"/>
                      </a:solidFill>
                      <a:prstDash val="solid"/>
                      <a:round/>
                      <a:headEnd len="sm" w="sm" type="none"/>
                      <a:tailEnd len="sm" w="sm" type="none"/>
                    </a:lnR>
                  </a:tcPr>
                </a:tc>
                <a:tc>
                  <a:txBody>
                    <a:bodyPr/>
                    <a:lstStyle/>
                    <a:p>
                      <a:pPr indent="0" lvl="0" marL="0" marR="0" rtl="0" algn="ctr">
                        <a:lnSpc>
                          <a:spcPct val="100000"/>
                        </a:lnSpc>
                        <a:spcBef>
                          <a:spcPts val="0"/>
                        </a:spcBef>
                        <a:spcAft>
                          <a:spcPts val="0"/>
                        </a:spcAft>
                        <a:buClr>
                          <a:srgbClr val="000000"/>
                        </a:buClr>
                        <a:buSzPts val="2100"/>
                        <a:buFont typeface="Arial"/>
                        <a:buNone/>
                      </a:pPr>
                      <a:r>
                        <a:rPr b="1" lang="en-US" sz="2100" u="none" cap="none" strike="noStrike">
                          <a:latin typeface="Times New Roman"/>
                          <a:ea typeface="Times New Roman"/>
                          <a:cs typeface="Times New Roman"/>
                          <a:sym typeface="Times New Roman"/>
                        </a:rPr>
                        <a:t>0</a:t>
                      </a:r>
                      <a:endParaRPr b="1" sz="2100" u="none" cap="none" strike="noStrike">
                        <a:latin typeface="Times New Roman"/>
                        <a:ea typeface="Times New Roman"/>
                        <a:cs typeface="Times New Roman"/>
                        <a:sym typeface="Times New Roman"/>
                      </a:endParaRPr>
                    </a:p>
                  </a:txBody>
                  <a:tcPr marT="0" marB="0" marR="73025" marL="73025" anchor="b">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2100"/>
                        <a:buFont typeface="Arial"/>
                        <a:buNone/>
                      </a:pPr>
                      <a:r>
                        <a:rPr b="1" lang="en-US" sz="2100" u="none" cap="none" strike="noStrike">
                          <a:latin typeface="Times New Roman"/>
                          <a:ea typeface="Times New Roman"/>
                          <a:cs typeface="Times New Roman"/>
                          <a:sym typeface="Times New Roman"/>
                        </a:rPr>
                        <a:t>0</a:t>
                      </a:r>
                      <a:endParaRPr b="1" sz="2100" u="none" cap="none" strike="noStrike">
                        <a:latin typeface="Times New Roman"/>
                        <a:ea typeface="Times New Roman"/>
                        <a:cs typeface="Times New Roman"/>
                        <a:sym typeface="Times New Roman"/>
                      </a:endParaRPr>
                    </a:p>
                  </a:txBody>
                  <a:tcPr marT="0" marB="0" marR="73025" marL="73025" anchor="b">
                    <a:lnL cap="flat" cmpd="sng" w="9525">
                      <a:solidFill>
                        <a:srgbClr val="9E9E9E"/>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lnL cap="flat" cmpd="sng" w="9525">
                      <a:solidFill>
                        <a:srgbClr val="000000"/>
                      </a:solidFill>
                      <a:prstDash val="solid"/>
                      <a:round/>
                      <a:headEnd len="sm" w="sm" type="none"/>
                      <a:tailEnd len="sm" w="sm" type="none"/>
                    </a:lnL>
                  </a:tcPr>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r>
              <a:tr h="417950">
                <a:tc>
                  <a:txBody>
                    <a:bodyPr/>
                    <a:lstStyle/>
                    <a:p>
                      <a:pPr indent="0" lvl="0" marL="0" marR="0" rtl="0" algn="l">
                        <a:lnSpc>
                          <a:spcPct val="100000"/>
                        </a:lnSpc>
                        <a:spcBef>
                          <a:spcPts val="0"/>
                        </a:spcBef>
                        <a:spcAft>
                          <a:spcPts val="0"/>
                        </a:spcAft>
                        <a:buClr>
                          <a:srgbClr val="000000"/>
                        </a:buClr>
                        <a:buSzPts val="1400"/>
                        <a:buFont typeface="Arial"/>
                        <a:buNone/>
                      </a:pPr>
                      <a:r>
                        <a:rPr b="1" lang="en-US" sz="1400" u="none" cap="none" strike="noStrike"/>
                        <a:t>2nd</a:t>
                      </a:r>
                      <a:endParaRPr b="1" sz="1400" u="none" cap="none" strike="noStrike"/>
                    </a:p>
                  </a:txBody>
                  <a:tcPr marT="91425" marB="91425" marR="91425" marL="91425">
                    <a:lnR cap="flat" cmpd="sng" w="9525">
                      <a:solidFill>
                        <a:srgbClr val="9E9E9E"/>
                      </a:solidFill>
                      <a:prstDash val="solid"/>
                      <a:round/>
                      <a:headEnd len="sm" w="sm" type="none"/>
                      <a:tailEnd len="sm" w="sm" type="none"/>
                    </a:lnR>
                  </a:tcPr>
                </a:tc>
                <a:tc>
                  <a:txBody>
                    <a:bodyPr/>
                    <a:lstStyle/>
                    <a:p>
                      <a:pPr indent="0" lvl="0" marL="0" marR="0" rtl="0" algn="ctr">
                        <a:lnSpc>
                          <a:spcPct val="100000"/>
                        </a:lnSpc>
                        <a:spcBef>
                          <a:spcPts val="0"/>
                        </a:spcBef>
                        <a:spcAft>
                          <a:spcPts val="0"/>
                        </a:spcAft>
                        <a:buClr>
                          <a:srgbClr val="000000"/>
                        </a:buClr>
                        <a:buSzPts val="2100"/>
                        <a:buFont typeface="Arial"/>
                        <a:buNone/>
                      </a:pPr>
                      <a:r>
                        <a:rPr b="1" lang="en-US" sz="2100" u="none" cap="none" strike="noStrike">
                          <a:latin typeface="Times New Roman"/>
                          <a:ea typeface="Times New Roman"/>
                          <a:cs typeface="Times New Roman"/>
                          <a:sym typeface="Times New Roman"/>
                        </a:rPr>
                        <a:t>0</a:t>
                      </a:r>
                      <a:endParaRPr b="1" sz="2100" u="none" cap="none" strike="noStrike">
                        <a:latin typeface="Times New Roman"/>
                        <a:ea typeface="Times New Roman"/>
                        <a:cs typeface="Times New Roman"/>
                        <a:sym typeface="Times New Roman"/>
                      </a:endParaRPr>
                    </a:p>
                  </a:txBody>
                  <a:tcPr marT="0" marB="0" marR="73025" marL="73025" anchor="b">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2100"/>
                        <a:buFont typeface="Arial"/>
                        <a:buNone/>
                      </a:pPr>
                      <a:r>
                        <a:rPr b="1" lang="en-US" sz="2100" u="none" cap="none" strike="noStrike">
                          <a:latin typeface="Times New Roman"/>
                          <a:ea typeface="Times New Roman"/>
                          <a:cs typeface="Times New Roman"/>
                          <a:sym typeface="Times New Roman"/>
                        </a:rPr>
                        <a:t>0</a:t>
                      </a:r>
                      <a:endParaRPr b="1" sz="2100" u="none" cap="none" strike="noStrike">
                        <a:latin typeface="Times New Roman"/>
                        <a:ea typeface="Times New Roman"/>
                        <a:cs typeface="Times New Roman"/>
                        <a:sym typeface="Times New Roman"/>
                      </a:endParaRPr>
                    </a:p>
                  </a:txBody>
                  <a:tcPr marT="0" marB="0" marR="73025" marL="73025" anchor="b">
                    <a:lnL cap="flat" cmpd="sng" w="9525">
                      <a:solidFill>
                        <a:srgbClr val="9E9E9E"/>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lnL cap="flat" cmpd="sng" w="9525">
                      <a:solidFill>
                        <a:srgbClr val="000000"/>
                      </a:solidFill>
                      <a:prstDash val="solid"/>
                      <a:round/>
                      <a:headEnd len="sm" w="sm" type="none"/>
                      <a:tailEnd len="sm" w="sm" type="none"/>
                    </a:lnL>
                  </a:tcPr>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r>
              <a:tr h="417950">
                <a:tc>
                  <a:txBody>
                    <a:bodyPr/>
                    <a:lstStyle/>
                    <a:p>
                      <a:pPr indent="0" lvl="0" marL="0" marR="0" rtl="0" algn="l">
                        <a:lnSpc>
                          <a:spcPct val="100000"/>
                        </a:lnSpc>
                        <a:spcBef>
                          <a:spcPts val="0"/>
                        </a:spcBef>
                        <a:spcAft>
                          <a:spcPts val="0"/>
                        </a:spcAft>
                        <a:buClr>
                          <a:srgbClr val="000000"/>
                        </a:buClr>
                        <a:buSzPts val="1400"/>
                        <a:buFont typeface="Arial"/>
                        <a:buNone/>
                      </a:pPr>
                      <a:r>
                        <a:rPr b="1" lang="en-US" sz="1400" u="none" cap="none" strike="noStrike"/>
                        <a:t>3rd</a:t>
                      </a:r>
                      <a:endParaRPr b="1" sz="1400" u="none" cap="none" strike="noStrike"/>
                    </a:p>
                  </a:txBody>
                  <a:tcPr marT="91425" marB="91425" marR="91425" marL="91425">
                    <a:lnR cap="flat" cmpd="sng" w="9525">
                      <a:solidFill>
                        <a:srgbClr val="9E9E9E"/>
                      </a:solidFill>
                      <a:prstDash val="solid"/>
                      <a:round/>
                      <a:headEnd len="sm" w="sm" type="none"/>
                      <a:tailEnd len="sm" w="sm" type="none"/>
                    </a:lnR>
                  </a:tcPr>
                </a:tc>
                <a:tc>
                  <a:txBody>
                    <a:bodyPr/>
                    <a:lstStyle/>
                    <a:p>
                      <a:pPr indent="0" lvl="0" marL="0" marR="0" rtl="0" algn="ctr">
                        <a:lnSpc>
                          <a:spcPct val="100000"/>
                        </a:lnSpc>
                        <a:spcBef>
                          <a:spcPts val="0"/>
                        </a:spcBef>
                        <a:spcAft>
                          <a:spcPts val="0"/>
                        </a:spcAft>
                        <a:buClr>
                          <a:srgbClr val="000000"/>
                        </a:buClr>
                        <a:buSzPts val="2100"/>
                        <a:buFont typeface="Arial"/>
                        <a:buNone/>
                      </a:pPr>
                      <a:r>
                        <a:rPr b="1" lang="en-US" sz="2100" u="none" cap="none" strike="noStrike">
                          <a:latin typeface="Times New Roman"/>
                          <a:ea typeface="Times New Roman"/>
                          <a:cs typeface="Times New Roman"/>
                          <a:sym typeface="Times New Roman"/>
                        </a:rPr>
                        <a:t>0</a:t>
                      </a:r>
                      <a:endParaRPr b="1" sz="2100" u="none" cap="none" strike="noStrike">
                        <a:latin typeface="Times New Roman"/>
                        <a:ea typeface="Times New Roman"/>
                        <a:cs typeface="Times New Roman"/>
                        <a:sym typeface="Times New Roman"/>
                      </a:endParaRPr>
                    </a:p>
                  </a:txBody>
                  <a:tcPr marT="0" marB="0" marR="73025" marL="73025" anchor="b">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2100"/>
                        <a:buFont typeface="Arial"/>
                        <a:buNone/>
                      </a:pPr>
                      <a:r>
                        <a:rPr b="1" lang="en-US" sz="2100" u="none" cap="none" strike="noStrike">
                          <a:latin typeface="Times New Roman"/>
                          <a:ea typeface="Times New Roman"/>
                          <a:cs typeface="Times New Roman"/>
                          <a:sym typeface="Times New Roman"/>
                        </a:rPr>
                        <a:t>2</a:t>
                      </a:r>
                      <a:endParaRPr b="1" sz="2100" u="none" cap="none" strike="noStrike">
                        <a:latin typeface="Times New Roman"/>
                        <a:ea typeface="Times New Roman"/>
                        <a:cs typeface="Times New Roman"/>
                        <a:sym typeface="Times New Roman"/>
                      </a:endParaRPr>
                    </a:p>
                  </a:txBody>
                  <a:tcPr marT="0" marB="0" marR="73025" marL="73025" anchor="b">
                    <a:lnL cap="flat" cmpd="sng" w="9525">
                      <a:solidFill>
                        <a:srgbClr val="9E9E9E"/>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lnL cap="flat" cmpd="sng" w="9525">
                      <a:solidFill>
                        <a:srgbClr val="000000"/>
                      </a:solidFill>
                      <a:prstDash val="solid"/>
                      <a:round/>
                      <a:headEnd len="sm" w="sm" type="none"/>
                      <a:tailEnd len="sm" w="sm" type="none"/>
                    </a:lnL>
                  </a:tcPr>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r>
              <a:tr h="417950">
                <a:tc>
                  <a:txBody>
                    <a:bodyPr/>
                    <a:lstStyle/>
                    <a:p>
                      <a:pPr indent="0" lvl="0" marL="0" marR="0" rtl="0" algn="l">
                        <a:lnSpc>
                          <a:spcPct val="100000"/>
                        </a:lnSpc>
                        <a:spcBef>
                          <a:spcPts val="0"/>
                        </a:spcBef>
                        <a:spcAft>
                          <a:spcPts val="0"/>
                        </a:spcAft>
                        <a:buClr>
                          <a:srgbClr val="000000"/>
                        </a:buClr>
                        <a:buSzPts val="1400"/>
                        <a:buFont typeface="Arial"/>
                        <a:buNone/>
                      </a:pPr>
                      <a:r>
                        <a:rPr b="1" lang="en-US" sz="1400" u="none" cap="none" strike="noStrike"/>
                        <a:t>4th</a:t>
                      </a:r>
                      <a:endParaRPr b="1" sz="1400" u="none" cap="none" strike="noStrike"/>
                    </a:p>
                  </a:txBody>
                  <a:tcPr marT="91425" marB="91425" marR="91425" marL="91425">
                    <a:lnR cap="flat" cmpd="sng" w="9525">
                      <a:solidFill>
                        <a:srgbClr val="9E9E9E"/>
                      </a:solidFill>
                      <a:prstDash val="solid"/>
                      <a:round/>
                      <a:headEnd len="sm" w="sm" type="none"/>
                      <a:tailEnd len="sm" w="sm" type="none"/>
                    </a:lnR>
                  </a:tcPr>
                </a:tc>
                <a:tc>
                  <a:txBody>
                    <a:bodyPr/>
                    <a:lstStyle/>
                    <a:p>
                      <a:pPr indent="0" lvl="0" marL="0" marR="0" rtl="0" algn="ctr">
                        <a:lnSpc>
                          <a:spcPct val="100000"/>
                        </a:lnSpc>
                        <a:spcBef>
                          <a:spcPts val="0"/>
                        </a:spcBef>
                        <a:spcAft>
                          <a:spcPts val="0"/>
                        </a:spcAft>
                        <a:buClr>
                          <a:srgbClr val="000000"/>
                        </a:buClr>
                        <a:buSzPts val="2100"/>
                        <a:buFont typeface="Arial"/>
                        <a:buNone/>
                      </a:pPr>
                      <a:r>
                        <a:rPr b="1" lang="en-US" sz="2100" u="none" cap="none" strike="noStrike">
                          <a:latin typeface="Times New Roman"/>
                          <a:ea typeface="Times New Roman"/>
                          <a:cs typeface="Times New Roman"/>
                          <a:sym typeface="Times New Roman"/>
                        </a:rPr>
                        <a:t>2</a:t>
                      </a:r>
                      <a:endParaRPr b="1" sz="2100" u="none" cap="none" strike="noStrike">
                        <a:latin typeface="Times New Roman"/>
                        <a:ea typeface="Times New Roman"/>
                        <a:cs typeface="Times New Roman"/>
                        <a:sym typeface="Times New Roman"/>
                      </a:endParaRPr>
                    </a:p>
                  </a:txBody>
                  <a:tcPr marT="0" marB="0" marR="73025" marL="73025" anchor="b">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2100"/>
                        <a:buFont typeface="Arial"/>
                        <a:buNone/>
                      </a:pPr>
                      <a:r>
                        <a:rPr b="1" lang="en-US" sz="2100" u="none" cap="none" strike="noStrike">
                          <a:latin typeface="Times New Roman"/>
                          <a:ea typeface="Times New Roman"/>
                          <a:cs typeface="Times New Roman"/>
                          <a:sym typeface="Times New Roman"/>
                        </a:rPr>
                        <a:t>4</a:t>
                      </a:r>
                      <a:endParaRPr b="1" sz="2100" u="none" cap="none" strike="noStrike">
                        <a:latin typeface="Times New Roman"/>
                        <a:ea typeface="Times New Roman"/>
                        <a:cs typeface="Times New Roman"/>
                        <a:sym typeface="Times New Roman"/>
                      </a:endParaRPr>
                    </a:p>
                  </a:txBody>
                  <a:tcPr marT="0" marB="0" marR="73025" marL="73025" anchor="b">
                    <a:lnL cap="flat" cmpd="sng" w="9525">
                      <a:solidFill>
                        <a:srgbClr val="9E9E9E"/>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lnL cap="flat" cmpd="sng" w="9525">
                      <a:solidFill>
                        <a:srgbClr val="000000"/>
                      </a:solidFill>
                      <a:prstDash val="solid"/>
                      <a:round/>
                      <a:headEnd len="sm" w="sm" type="none"/>
                      <a:tailEnd len="sm" w="sm" type="none"/>
                    </a:lnL>
                  </a:tcPr>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r>
              <a:tr h="417950">
                <a:tc>
                  <a:txBody>
                    <a:bodyPr/>
                    <a:lstStyle/>
                    <a:p>
                      <a:pPr indent="0" lvl="0" marL="0" marR="0" rtl="0" algn="l">
                        <a:lnSpc>
                          <a:spcPct val="100000"/>
                        </a:lnSpc>
                        <a:spcBef>
                          <a:spcPts val="0"/>
                        </a:spcBef>
                        <a:spcAft>
                          <a:spcPts val="0"/>
                        </a:spcAft>
                        <a:buClr>
                          <a:srgbClr val="000000"/>
                        </a:buClr>
                        <a:buSzPts val="1400"/>
                        <a:buFont typeface="Arial"/>
                        <a:buNone/>
                      </a:pPr>
                      <a:r>
                        <a:rPr b="1" lang="en-US" sz="1400" u="none" cap="none" strike="noStrike"/>
                        <a:t>5th</a:t>
                      </a:r>
                      <a:endParaRPr b="1" sz="1400" u="none" cap="none" strike="noStrike"/>
                    </a:p>
                  </a:txBody>
                  <a:tcPr marT="91425" marB="91425" marR="91425" marL="91425">
                    <a:lnR cap="flat" cmpd="sng" w="9525">
                      <a:solidFill>
                        <a:srgbClr val="9E9E9E"/>
                      </a:solidFill>
                      <a:prstDash val="solid"/>
                      <a:round/>
                      <a:headEnd len="sm" w="sm" type="none"/>
                      <a:tailEnd len="sm" w="sm" type="none"/>
                    </a:lnR>
                  </a:tcPr>
                </a:tc>
                <a:tc>
                  <a:txBody>
                    <a:bodyPr/>
                    <a:lstStyle/>
                    <a:p>
                      <a:pPr indent="0" lvl="0" marL="0" marR="0" rtl="0" algn="ctr">
                        <a:lnSpc>
                          <a:spcPct val="100000"/>
                        </a:lnSpc>
                        <a:spcBef>
                          <a:spcPts val="0"/>
                        </a:spcBef>
                        <a:spcAft>
                          <a:spcPts val="0"/>
                        </a:spcAft>
                        <a:buClr>
                          <a:srgbClr val="000000"/>
                        </a:buClr>
                        <a:buSzPts val="2100"/>
                        <a:buFont typeface="Arial"/>
                        <a:buNone/>
                      </a:pPr>
                      <a:r>
                        <a:rPr b="1" lang="en-US" sz="2100" u="none" cap="none" strike="noStrike">
                          <a:latin typeface="Times New Roman"/>
                          <a:ea typeface="Times New Roman"/>
                          <a:cs typeface="Times New Roman"/>
                          <a:sym typeface="Times New Roman"/>
                        </a:rPr>
                        <a:t>1</a:t>
                      </a:r>
                      <a:endParaRPr b="1" sz="2100" u="none" cap="none" strike="noStrike">
                        <a:latin typeface="Times New Roman"/>
                        <a:ea typeface="Times New Roman"/>
                        <a:cs typeface="Times New Roman"/>
                        <a:sym typeface="Times New Roman"/>
                      </a:endParaRPr>
                    </a:p>
                  </a:txBody>
                  <a:tcPr marT="0" marB="0" marR="73025" marL="73025" anchor="b">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2100"/>
                        <a:buFont typeface="Arial"/>
                        <a:buNone/>
                      </a:pPr>
                      <a:r>
                        <a:rPr b="1" lang="en-US" sz="2100" u="none" cap="none" strike="noStrike">
                          <a:latin typeface="Times New Roman"/>
                          <a:ea typeface="Times New Roman"/>
                          <a:cs typeface="Times New Roman"/>
                          <a:sym typeface="Times New Roman"/>
                        </a:rPr>
                        <a:t>3</a:t>
                      </a:r>
                      <a:endParaRPr b="1" sz="2100" u="none" cap="none" strike="noStrike">
                        <a:latin typeface="Times New Roman"/>
                        <a:ea typeface="Times New Roman"/>
                        <a:cs typeface="Times New Roman"/>
                        <a:sym typeface="Times New Roman"/>
                      </a:endParaRPr>
                    </a:p>
                  </a:txBody>
                  <a:tcPr marT="0" marB="0" marR="73025" marL="73025" anchor="b">
                    <a:lnL cap="flat" cmpd="sng" w="9525">
                      <a:solidFill>
                        <a:srgbClr val="9E9E9E"/>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lnL cap="flat" cmpd="sng" w="9525">
                      <a:solidFill>
                        <a:srgbClr val="000000"/>
                      </a:solidFill>
                      <a:prstDash val="solid"/>
                      <a:round/>
                      <a:headEnd len="sm" w="sm" type="none"/>
                      <a:tailEnd len="sm" w="sm" type="none"/>
                    </a:lnL>
                  </a:tcPr>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r>
              <a:tr h="417950">
                <a:tc>
                  <a:txBody>
                    <a:bodyPr/>
                    <a:lstStyle/>
                    <a:p>
                      <a:pPr indent="0" lvl="0" marL="0" marR="0" rtl="0" algn="l">
                        <a:lnSpc>
                          <a:spcPct val="100000"/>
                        </a:lnSpc>
                        <a:spcBef>
                          <a:spcPts val="0"/>
                        </a:spcBef>
                        <a:spcAft>
                          <a:spcPts val="0"/>
                        </a:spcAft>
                        <a:buClr>
                          <a:srgbClr val="000000"/>
                        </a:buClr>
                        <a:buSzPts val="1400"/>
                        <a:buFont typeface="Arial"/>
                        <a:buNone/>
                      </a:pPr>
                      <a:r>
                        <a:rPr b="1" lang="en-US" sz="1400" u="none" cap="none" strike="noStrike"/>
                        <a:t>SPED</a:t>
                      </a:r>
                      <a:endParaRPr b="1" sz="1400" u="none" cap="none" strike="noStrike"/>
                    </a:p>
                  </a:txBody>
                  <a:tcPr marT="91425" marB="91425" marR="91425" marL="91425">
                    <a:lnR cap="flat" cmpd="sng" w="9525">
                      <a:solidFill>
                        <a:srgbClr val="9E9E9E"/>
                      </a:solidFill>
                      <a:prstDash val="solid"/>
                      <a:round/>
                      <a:headEnd len="sm" w="sm" type="none"/>
                      <a:tailEnd len="sm" w="sm" type="none"/>
                    </a:lnR>
                  </a:tcPr>
                </a:tc>
                <a:tc>
                  <a:txBody>
                    <a:bodyPr/>
                    <a:lstStyle/>
                    <a:p>
                      <a:pPr indent="0" lvl="0" marL="0" marR="0" rtl="0" algn="ctr">
                        <a:lnSpc>
                          <a:spcPct val="100000"/>
                        </a:lnSpc>
                        <a:spcBef>
                          <a:spcPts val="0"/>
                        </a:spcBef>
                        <a:spcAft>
                          <a:spcPts val="0"/>
                        </a:spcAft>
                        <a:buClr>
                          <a:srgbClr val="000000"/>
                        </a:buClr>
                        <a:buSzPts val="2100"/>
                        <a:buFont typeface="Arial"/>
                        <a:buNone/>
                      </a:pPr>
                      <a:r>
                        <a:rPr b="1" lang="en-US" sz="2100" u="none" cap="none" strike="noStrike">
                          <a:latin typeface="Times New Roman"/>
                          <a:ea typeface="Times New Roman"/>
                          <a:cs typeface="Times New Roman"/>
                          <a:sym typeface="Times New Roman"/>
                        </a:rPr>
                        <a:t>3</a:t>
                      </a:r>
                      <a:endParaRPr b="1" sz="2100" u="none" cap="none" strike="noStrike">
                        <a:latin typeface="Times New Roman"/>
                        <a:ea typeface="Times New Roman"/>
                        <a:cs typeface="Times New Roman"/>
                        <a:sym typeface="Times New Roman"/>
                      </a:endParaRPr>
                    </a:p>
                  </a:txBody>
                  <a:tcPr marT="0" marB="0" marR="73025" marL="73025" anchor="b">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2100"/>
                        <a:buFont typeface="Arial"/>
                        <a:buNone/>
                      </a:pPr>
                      <a:r>
                        <a:rPr b="1" lang="en-US" sz="2100" u="none" cap="none" strike="noStrike">
                          <a:latin typeface="Times New Roman"/>
                          <a:ea typeface="Times New Roman"/>
                          <a:cs typeface="Times New Roman"/>
                          <a:sym typeface="Times New Roman"/>
                        </a:rPr>
                        <a:t>2</a:t>
                      </a:r>
                      <a:endParaRPr b="1" sz="2100" u="none" cap="none" strike="noStrike">
                        <a:latin typeface="Times New Roman"/>
                        <a:ea typeface="Times New Roman"/>
                        <a:cs typeface="Times New Roman"/>
                        <a:sym typeface="Times New Roman"/>
                      </a:endParaRPr>
                    </a:p>
                  </a:txBody>
                  <a:tcPr marT="0" marB="0" marR="73025" marL="73025" anchor="b">
                    <a:lnL cap="flat" cmpd="sng" w="9525">
                      <a:solidFill>
                        <a:srgbClr val="9E9E9E"/>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lnL cap="flat" cmpd="sng" w="9525">
                      <a:solidFill>
                        <a:srgbClr val="000000"/>
                      </a:solidFill>
                      <a:prstDash val="solid"/>
                      <a:round/>
                      <a:headEnd len="sm" w="sm" type="none"/>
                      <a:tailEnd len="sm" w="sm" type="none"/>
                    </a:lnL>
                  </a:tcPr>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r>
              <a:tr h="417950">
                <a:tc>
                  <a:txBody>
                    <a:bodyPr/>
                    <a:lstStyle/>
                    <a:p>
                      <a:pPr indent="0" lvl="0" marL="0" marR="0" rtl="0" algn="l">
                        <a:lnSpc>
                          <a:spcPct val="100000"/>
                        </a:lnSpc>
                        <a:spcBef>
                          <a:spcPts val="0"/>
                        </a:spcBef>
                        <a:spcAft>
                          <a:spcPts val="0"/>
                        </a:spcAft>
                        <a:buClr>
                          <a:srgbClr val="000000"/>
                        </a:buClr>
                        <a:buSzPts val="1400"/>
                        <a:buFont typeface="Arial"/>
                        <a:buNone/>
                      </a:pPr>
                      <a:r>
                        <a:rPr b="1" lang="en-US" sz="1400" u="none" cap="none" strike="noStrike"/>
                        <a:t>Total</a:t>
                      </a:r>
                      <a:endParaRPr b="1" sz="1400" u="none" cap="none" strike="noStrike"/>
                    </a:p>
                  </a:txBody>
                  <a:tcPr marT="91425" marB="91425" marR="91425" marL="91425">
                    <a:lnR cap="flat" cmpd="sng" w="9525">
                      <a:solidFill>
                        <a:srgbClr val="9E9E9E"/>
                      </a:solidFill>
                      <a:prstDash val="solid"/>
                      <a:round/>
                      <a:headEnd len="sm" w="sm" type="none"/>
                      <a:tailEnd len="sm" w="sm" type="none"/>
                    </a:lnR>
                  </a:tcPr>
                </a:tc>
                <a:tc>
                  <a:txBody>
                    <a:bodyPr/>
                    <a:lstStyle/>
                    <a:p>
                      <a:pPr indent="0" lvl="0" marL="0" marR="0" rtl="0" algn="ctr">
                        <a:lnSpc>
                          <a:spcPct val="100000"/>
                        </a:lnSpc>
                        <a:spcBef>
                          <a:spcPts val="0"/>
                        </a:spcBef>
                        <a:spcAft>
                          <a:spcPts val="0"/>
                        </a:spcAft>
                        <a:buClr>
                          <a:srgbClr val="000000"/>
                        </a:buClr>
                        <a:buSzPts val="2100"/>
                        <a:buFont typeface="Arial"/>
                        <a:buNone/>
                      </a:pPr>
                      <a:r>
                        <a:rPr b="1" lang="en-US" sz="2100" u="none" cap="none" strike="noStrike">
                          <a:latin typeface="Times New Roman"/>
                          <a:ea typeface="Times New Roman"/>
                          <a:cs typeface="Times New Roman"/>
                          <a:sym typeface="Times New Roman"/>
                        </a:rPr>
                        <a:t>6</a:t>
                      </a:r>
                      <a:endParaRPr b="1" sz="2100" u="none" cap="none" strike="noStrike">
                        <a:latin typeface="Times New Roman"/>
                        <a:ea typeface="Times New Roman"/>
                        <a:cs typeface="Times New Roman"/>
                        <a:sym typeface="Times New Roman"/>
                      </a:endParaRPr>
                    </a:p>
                  </a:txBody>
                  <a:tcPr marT="0" marB="0" marR="73025" marL="73025" anchor="b">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2100"/>
                        <a:buFont typeface="Arial"/>
                        <a:buNone/>
                      </a:pPr>
                      <a:r>
                        <a:rPr b="1" lang="en-US" sz="2100" u="none" cap="none" strike="noStrike">
                          <a:latin typeface="Times New Roman"/>
                          <a:ea typeface="Times New Roman"/>
                          <a:cs typeface="Times New Roman"/>
                          <a:sym typeface="Times New Roman"/>
                        </a:rPr>
                        <a:t>9</a:t>
                      </a:r>
                      <a:endParaRPr b="1" sz="2100" u="none" cap="none" strike="noStrike">
                        <a:latin typeface="Times New Roman"/>
                        <a:ea typeface="Times New Roman"/>
                        <a:cs typeface="Times New Roman"/>
                        <a:sym typeface="Times New Roman"/>
                      </a:endParaRPr>
                    </a:p>
                  </a:txBody>
                  <a:tcPr marT="0" marB="0" marR="73025" marL="73025" anchor="b">
                    <a:lnL cap="flat" cmpd="sng" w="9525">
                      <a:solidFill>
                        <a:srgbClr val="9E9E9E"/>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lnL cap="flat" cmpd="sng" w="9525">
                      <a:solidFill>
                        <a:srgbClr val="000000"/>
                      </a:solidFill>
                      <a:prstDash val="solid"/>
                      <a:round/>
                      <a:headEnd len="sm" w="sm" type="none"/>
                      <a:tailEnd len="sm" w="sm" type="none"/>
                    </a:lnL>
                  </a:tcPr>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09" name="Shape 209"/>
        <p:cNvGrpSpPr/>
        <p:nvPr/>
      </p:nvGrpSpPr>
      <p:grpSpPr>
        <a:xfrm>
          <a:off x="0" y="0"/>
          <a:ext cx="0" cy="0"/>
          <a:chOff x="0" y="0"/>
          <a:chExt cx="0" cy="0"/>
        </a:xfrm>
      </p:grpSpPr>
      <p:sp>
        <p:nvSpPr>
          <p:cNvPr id="210" name="Google Shape;210;g16c98092163_0_282"/>
          <p:cNvSpPr txBox="1"/>
          <p:nvPr>
            <p:ph type="title"/>
          </p:nvPr>
        </p:nvSpPr>
        <p:spPr>
          <a:xfrm>
            <a:off x="734484" y="209551"/>
            <a:ext cx="11192400" cy="559200"/>
          </a:xfrm>
          <a:prstGeom prst="rect">
            <a:avLst/>
          </a:prstGeom>
          <a:solidFill>
            <a:schemeClr val="accent1"/>
          </a:solidFill>
          <a:ln>
            <a:noFill/>
          </a:ln>
        </p:spPr>
        <p:txBody>
          <a:bodyPr anchorCtr="0" anchor="ctr" bIns="45700" lIns="91425" spcFirstLastPara="1" rIns="91425" wrap="square" tIns="45700">
            <a:normAutofit fontScale="90000"/>
          </a:bodyPr>
          <a:lstStyle/>
          <a:p>
            <a:pPr indent="0" lvl="0" marL="0" rtl="0" algn="ctr">
              <a:lnSpc>
                <a:spcPct val="89000"/>
              </a:lnSpc>
              <a:spcBef>
                <a:spcPts val="0"/>
              </a:spcBef>
              <a:spcAft>
                <a:spcPts val="0"/>
              </a:spcAft>
              <a:buClr>
                <a:schemeClr val="dk1"/>
              </a:buClr>
              <a:buSzPct val="111109"/>
              <a:buFont typeface="Arial"/>
              <a:buNone/>
            </a:pPr>
            <a:r>
              <a:t/>
            </a:r>
            <a:endParaRPr sz="3959">
              <a:solidFill>
                <a:schemeClr val="dk1"/>
              </a:solidFill>
            </a:endParaRPr>
          </a:p>
          <a:p>
            <a:pPr indent="0" lvl="0" marL="0" rtl="0" algn="ctr">
              <a:lnSpc>
                <a:spcPct val="89000"/>
              </a:lnSpc>
              <a:spcBef>
                <a:spcPts val="0"/>
              </a:spcBef>
              <a:spcAft>
                <a:spcPts val="0"/>
              </a:spcAft>
              <a:buClr>
                <a:schemeClr val="dk1"/>
              </a:buClr>
              <a:buSzPct val="111109"/>
              <a:buFont typeface="Arial"/>
              <a:buNone/>
            </a:pPr>
            <a:r>
              <a:rPr lang="en-US" sz="3959">
                <a:solidFill>
                  <a:schemeClr val="dk1"/>
                </a:solidFill>
              </a:rPr>
              <a:t>Amplify Reading Achievement Data</a:t>
            </a:r>
            <a:endParaRPr/>
          </a:p>
          <a:p>
            <a:pPr indent="0" lvl="0" marL="0" rtl="0" algn="ctr">
              <a:lnSpc>
                <a:spcPct val="89000"/>
              </a:lnSpc>
              <a:spcBef>
                <a:spcPts val="0"/>
              </a:spcBef>
              <a:spcAft>
                <a:spcPts val="0"/>
              </a:spcAft>
              <a:buClr>
                <a:schemeClr val="dk1"/>
              </a:buClr>
              <a:buSzPct val="111109"/>
              <a:buFont typeface="Arial"/>
              <a:buNone/>
            </a:pPr>
            <a:r>
              <a:t/>
            </a:r>
            <a:endParaRPr sz="3959">
              <a:solidFill>
                <a:schemeClr val="dk1"/>
              </a:solidFill>
            </a:endParaRPr>
          </a:p>
        </p:txBody>
      </p:sp>
      <p:sp>
        <p:nvSpPr>
          <p:cNvPr id="211" name="Google Shape;211;g16c98092163_0_282"/>
          <p:cNvSpPr txBox="1"/>
          <p:nvPr>
            <p:ph idx="12" type="sldNum"/>
          </p:nvPr>
        </p:nvSpPr>
        <p:spPr>
          <a:xfrm>
            <a:off x="9472736" y="6453386"/>
            <a:ext cx="1596300" cy="404700"/>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Clr>
                <a:srgbClr val="000000"/>
              </a:buClr>
              <a:buSzPts val="1200"/>
              <a:buFont typeface="Arial"/>
              <a:buNone/>
            </a:pPr>
            <a:fld id="{00000000-1234-1234-1234-123412341234}" type="slidenum">
              <a:rPr lang="en-US"/>
              <a:t>‹#›</a:t>
            </a:fld>
            <a:endParaRPr/>
          </a:p>
        </p:txBody>
      </p:sp>
      <p:sp>
        <p:nvSpPr>
          <p:cNvPr id="212" name="Google Shape;212;g16c98092163_0_282"/>
          <p:cNvSpPr txBox="1"/>
          <p:nvPr>
            <p:ph idx="1" type="body"/>
          </p:nvPr>
        </p:nvSpPr>
        <p:spPr>
          <a:xfrm>
            <a:off x="834050" y="921237"/>
            <a:ext cx="11086500" cy="5443200"/>
          </a:xfrm>
          <a:prstGeom prst="rect">
            <a:avLst/>
          </a:prstGeom>
          <a:noFill/>
          <a:ln>
            <a:noFill/>
          </a:ln>
        </p:spPr>
        <p:txBody>
          <a:bodyPr anchorCtr="0" anchor="t" bIns="45700" lIns="91425" spcFirstLastPara="1" rIns="91425" wrap="square" tIns="45700">
            <a:normAutofit/>
          </a:bodyPr>
          <a:lstStyle/>
          <a:p>
            <a:pPr indent="0" lvl="0" marL="457200" rtl="0" algn="l">
              <a:lnSpc>
                <a:spcPct val="107916"/>
              </a:lnSpc>
              <a:spcBef>
                <a:spcPts val="800"/>
              </a:spcBef>
              <a:spcAft>
                <a:spcPts val="800"/>
              </a:spcAft>
              <a:buSzPts val="1800"/>
              <a:buNone/>
            </a:pPr>
            <a:r>
              <a:rPr lang="en-US" sz="2300">
                <a:solidFill>
                  <a:srgbClr val="212121"/>
                </a:solidFill>
                <a:latin typeface="Times New Roman"/>
                <a:ea typeface="Times New Roman"/>
                <a:cs typeface="Times New Roman"/>
                <a:sym typeface="Times New Roman"/>
              </a:rPr>
              <a:t> </a:t>
            </a:r>
            <a:endParaRPr sz="2300">
              <a:solidFill>
                <a:srgbClr val="212121"/>
              </a:solidFill>
              <a:latin typeface="Times New Roman"/>
              <a:ea typeface="Times New Roman"/>
              <a:cs typeface="Times New Roman"/>
              <a:sym typeface="Times New Roman"/>
            </a:endParaRPr>
          </a:p>
        </p:txBody>
      </p:sp>
      <p:sp>
        <p:nvSpPr>
          <p:cNvPr id="213" name="Google Shape;213;g16c98092163_0_282"/>
          <p:cNvSpPr txBox="1"/>
          <p:nvPr>
            <p:ph idx="10" type="dt"/>
          </p:nvPr>
        </p:nvSpPr>
        <p:spPr>
          <a:xfrm>
            <a:off x="834059" y="6243413"/>
            <a:ext cx="1881300" cy="4047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1400"/>
              <a:buNone/>
            </a:pPr>
            <a:r>
              <a:rPr lang="en-US"/>
              <a:t>SY 2022-2023</a:t>
            </a:r>
            <a:endParaRPr/>
          </a:p>
        </p:txBody>
      </p:sp>
      <p:graphicFrame>
        <p:nvGraphicFramePr>
          <p:cNvPr id="214" name="Google Shape;214;g16c98092163_0_282"/>
          <p:cNvGraphicFramePr/>
          <p:nvPr/>
        </p:nvGraphicFramePr>
        <p:xfrm>
          <a:off x="834075" y="921225"/>
          <a:ext cx="3000000" cy="3000000"/>
        </p:xfrm>
        <a:graphic>
          <a:graphicData uri="http://schemas.openxmlformats.org/drawingml/2006/table">
            <a:tbl>
              <a:tblPr>
                <a:noFill/>
                <a:tableStyleId>{623C80A9-4D2A-43F7-9523-5F26731D1449}</a:tableStyleId>
              </a:tblPr>
              <a:tblGrid>
                <a:gridCol w="923875"/>
                <a:gridCol w="923875"/>
                <a:gridCol w="923875"/>
                <a:gridCol w="923875"/>
                <a:gridCol w="923875"/>
                <a:gridCol w="923875"/>
                <a:gridCol w="923875"/>
                <a:gridCol w="923875"/>
                <a:gridCol w="923875"/>
                <a:gridCol w="923875"/>
                <a:gridCol w="923875"/>
                <a:gridCol w="923875"/>
              </a:tblGrid>
              <a:tr h="792425">
                <a:tc gridSpan="12">
                  <a:txBody>
                    <a:bodyPr/>
                    <a:lstStyle/>
                    <a:p>
                      <a:pPr indent="0" lvl="0" marL="0" marR="0" rtl="0" algn="l">
                        <a:lnSpc>
                          <a:spcPct val="100000"/>
                        </a:lnSpc>
                        <a:spcBef>
                          <a:spcPts val="0"/>
                        </a:spcBef>
                        <a:spcAft>
                          <a:spcPts val="0"/>
                        </a:spcAft>
                        <a:buClr>
                          <a:srgbClr val="000000"/>
                        </a:buClr>
                        <a:buSzPts val="2700"/>
                        <a:buFont typeface="Arial"/>
                        <a:buNone/>
                      </a:pPr>
                      <a:r>
                        <a:rPr b="1" lang="en-US" sz="2700" u="none" cap="none" strike="noStrike">
                          <a:solidFill>
                            <a:schemeClr val="dk1"/>
                          </a:solidFill>
                          <a:latin typeface="Times New Roman"/>
                          <a:ea typeface="Times New Roman"/>
                          <a:cs typeface="Times New Roman"/>
                          <a:sym typeface="Times New Roman"/>
                        </a:rPr>
                        <a:t>School-Wide Goal</a:t>
                      </a:r>
                      <a:r>
                        <a:rPr lang="en-US" sz="2700" u="none" cap="none" strike="noStrike">
                          <a:solidFill>
                            <a:schemeClr val="dk1"/>
                          </a:solidFill>
                          <a:latin typeface="Times New Roman"/>
                          <a:ea typeface="Times New Roman"/>
                          <a:cs typeface="Times New Roman"/>
                          <a:sym typeface="Times New Roman"/>
                        </a:rPr>
                        <a:t>: Increase reading proficiency for students in all grades from 23% to 28% as measured by the end of the year State Assessment.</a:t>
                      </a:r>
                      <a:endParaRPr sz="2700" u="none" cap="none" strike="noStrike">
                        <a:solidFill>
                          <a:schemeClr val="dk1"/>
                        </a:solidFill>
                        <a:latin typeface="Times New Roman"/>
                        <a:ea typeface="Times New Roman"/>
                        <a:cs typeface="Times New Roman"/>
                        <a:sym typeface="Times New Roman"/>
                      </a:endParaRPr>
                    </a:p>
                  </a:txBody>
                  <a:tcPr marT="91425" marB="91425" marR="91425" marL="91425"/>
                </a:tc>
                <a:tc hMerge="1"/>
                <a:tc hMerge="1"/>
                <a:tc hMerge="1"/>
                <a:tc hMerge="1"/>
                <a:tc hMerge="1"/>
                <a:tc hMerge="1"/>
                <a:tc hMerge="1"/>
                <a:tc hMerge="1"/>
                <a:tc hMerge="1"/>
                <a:tc hMerge="1"/>
                <a:tc hMerge="1"/>
              </a:tr>
            </a:tbl>
          </a:graphicData>
        </a:graphic>
      </p:graphicFrame>
      <p:graphicFrame>
        <p:nvGraphicFramePr>
          <p:cNvPr id="215" name="Google Shape;215;g16c98092163_0_282"/>
          <p:cNvGraphicFramePr/>
          <p:nvPr/>
        </p:nvGraphicFramePr>
        <p:xfrm>
          <a:off x="952500" y="2286000"/>
          <a:ext cx="3000000" cy="3000000"/>
        </p:xfrm>
        <a:graphic>
          <a:graphicData uri="http://schemas.openxmlformats.org/drawingml/2006/table">
            <a:tbl>
              <a:tblPr>
                <a:noFill/>
                <a:tableStyleId>{623C80A9-4D2A-43F7-9523-5F26731D1449}</a:tableStyleId>
              </a:tblPr>
              <a:tblGrid>
                <a:gridCol w="1828000"/>
                <a:gridCol w="1828000"/>
                <a:gridCol w="1828000"/>
                <a:gridCol w="1828000"/>
                <a:gridCol w="1828000"/>
                <a:gridCol w="1828000"/>
              </a:tblGrid>
              <a:tr h="396200">
                <a:tc gridSpan="6">
                  <a:txBody>
                    <a:bodyPr/>
                    <a:lstStyle/>
                    <a:p>
                      <a:pPr indent="0" lvl="0" marL="0" marR="0" rtl="0" algn="ctr">
                        <a:lnSpc>
                          <a:spcPct val="100000"/>
                        </a:lnSpc>
                        <a:spcBef>
                          <a:spcPts val="0"/>
                        </a:spcBef>
                        <a:spcAft>
                          <a:spcPts val="0"/>
                        </a:spcAft>
                        <a:buClr>
                          <a:srgbClr val="000000"/>
                        </a:buClr>
                        <a:buSzPts val="2300"/>
                        <a:buFont typeface="Arial"/>
                        <a:buNone/>
                      </a:pPr>
                      <a:r>
                        <a:rPr lang="en-US" sz="2300" u="none" cap="none" strike="noStrike"/>
                        <a:t>Amplify Reading Assessment 1</a:t>
                      </a:r>
                      <a:endParaRPr sz="2300" u="none" cap="none" strike="noStrike"/>
                    </a:p>
                  </a:txBody>
                  <a:tcPr marT="91425" marB="91425" marR="91425" marL="91425">
                    <a:lnL cap="flat" cmpd="sng" w="38100">
                      <a:solidFill>
                        <a:srgbClr val="9E9E9E"/>
                      </a:solidFill>
                      <a:prstDash val="solid"/>
                      <a:round/>
                      <a:headEnd len="sm" w="sm" type="none"/>
                      <a:tailEnd len="sm" w="sm" type="none"/>
                    </a:lnL>
                    <a:lnR cap="flat" cmpd="sng" w="38100">
                      <a:solidFill>
                        <a:srgbClr val="9E9E9E"/>
                      </a:solidFill>
                      <a:prstDash val="solid"/>
                      <a:round/>
                      <a:headEnd len="sm" w="sm" type="none"/>
                      <a:tailEnd len="sm" w="sm" type="none"/>
                    </a:lnR>
                    <a:lnT cap="flat" cmpd="sng" w="38100">
                      <a:solidFill>
                        <a:srgbClr val="9E9E9E"/>
                      </a:solidFill>
                      <a:prstDash val="solid"/>
                      <a:round/>
                      <a:headEnd len="sm" w="sm" type="none"/>
                      <a:tailEnd len="sm" w="sm" type="none"/>
                    </a:lnT>
                    <a:lnB cap="flat" cmpd="sng" w="38100">
                      <a:solidFill>
                        <a:srgbClr val="000000"/>
                      </a:solidFill>
                      <a:prstDash val="solid"/>
                      <a:round/>
                      <a:headEnd len="sm" w="sm" type="none"/>
                      <a:tailEnd len="sm" w="sm" type="none"/>
                    </a:lnB>
                  </a:tcPr>
                </a:tc>
                <a:tc hMerge="1"/>
                <a:tc hMerge="1"/>
                <a:tc hMerge="1"/>
                <a:tc hMerge="1"/>
                <a:tc hMerge="1"/>
              </a:tr>
              <a:tr h="381000">
                <a:tc>
                  <a:txBody>
                    <a:bodyPr/>
                    <a:lstStyle/>
                    <a:p>
                      <a:pPr indent="0" lvl="0" marL="0" marR="0" rtl="0" algn="ctr">
                        <a:lnSpc>
                          <a:spcPct val="100000"/>
                        </a:lnSpc>
                        <a:spcBef>
                          <a:spcPts val="0"/>
                        </a:spcBef>
                        <a:spcAft>
                          <a:spcPts val="0"/>
                        </a:spcAft>
                        <a:buClr>
                          <a:srgbClr val="000000"/>
                        </a:buClr>
                        <a:buSzPts val="2300"/>
                        <a:buFont typeface="Arial"/>
                        <a:buNone/>
                      </a:pPr>
                      <a:r>
                        <a:rPr b="1" lang="en-US" sz="2300" u="none" cap="none" strike="noStrike">
                          <a:latin typeface="Times New Roman"/>
                          <a:ea typeface="Times New Roman"/>
                          <a:cs typeface="Times New Roman"/>
                          <a:sym typeface="Times New Roman"/>
                        </a:rPr>
                        <a:t> Grade</a:t>
                      </a:r>
                      <a:endParaRPr b="1" sz="2300" u="none" cap="none" strike="noStrike">
                        <a:latin typeface="Times New Roman"/>
                        <a:ea typeface="Times New Roman"/>
                        <a:cs typeface="Times New Roman"/>
                        <a:sym typeface="Times New Roman"/>
                      </a:endParaRPr>
                    </a:p>
                  </a:txBody>
                  <a:tcPr marT="0" marB="0" marR="73025" marL="73025" anchor="ctr">
                    <a:lnL cap="flat" cmpd="sng" w="38100">
                      <a:solidFill>
                        <a:srgbClr val="000000"/>
                      </a:solidFill>
                      <a:prstDash val="solid"/>
                      <a:round/>
                      <a:headEnd len="sm" w="sm" type="none"/>
                      <a:tailEnd len="sm" w="sm" type="none"/>
                    </a:lnL>
                    <a:lnR cap="flat" cmpd="sng" w="38100">
                      <a:solidFill>
                        <a:srgbClr val="000000"/>
                      </a:solidFill>
                      <a:prstDash val="solid"/>
                      <a:round/>
                      <a:headEnd len="sm" w="sm" type="none"/>
                      <a:tailEnd len="sm" w="sm" type="none"/>
                    </a:lnR>
                    <a:lnT cap="flat" cmpd="sng" w="38100">
                      <a:solidFill>
                        <a:srgbClr val="000000"/>
                      </a:solidFill>
                      <a:prstDash val="solid"/>
                      <a:round/>
                      <a:headEnd len="sm" w="sm" type="none"/>
                      <a:tailEnd len="sm" w="sm" type="none"/>
                    </a:lnT>
                    <a:lnB cap="flat" cmpd="sng" w="381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2300"/>
                        <a:buFont typeface="Arial"/>
                        <a:buNone/>
                      </a:pPr>
                      <a:r>
                        <a:rPr b="1" lang="en-US" sz="2300" u="none" cap="none" strike="noStrike">
                          <a:latin typeface="Times New Roman"/>
                          <a:ea typeface="Times New Roman"/>
                          <a:cs typeface="Times New Roman"/>
                          <a:sym typeface="Times New Roman"/>
                        </a:rPr>
                        <a:t>Total</a:t>
                      </a:r>
                      <a:endParaRPr b="1" sz="2300" u="none" cap="none" strike="noStrike">
                        <a:latin typeface="Times New Roman"/>
                        <a:ea typeface="Times New Roman"/>
                        <a:cs typeface="Times New Roman"/>
                        <a:sym typeface="Times New Roman"/>
                      </a:endParaRPr>
                    </a:p>
                  </a:txBody>
                  <a:tcPr marT="0" marB="0" marR="73025" marL="73025" anchor="ctr">
                    <a:lnL cap="flat" cmpd="sng" w="38100">
                      <a:solidFill>
                        <a:srgbClr val="000000"/>
                      </a:solidFill>
                      <a:prstDash val="solid"/>
                      <a:round/>
                      <a:headEnd len="sm" w="sm" type="none"/>
                      <a:tailEnd len="sm" w="sm" type="none"/>
                    </a:lnL>
                    <a:lnR cap="flat" cmpd="sng" w="38100">
                      <a:solidFill>
                        <a:srgbClr val="000000"/>
                      </a:solidFill>
                      <a:prstDash val="solid"/>
                      <a:round/>
                      <a:headEnd len="sm" w="sm" type="none"/>
                      <a:tailEnd len="sm" w="sm" type="none"/>
                    </a:lnR>
                    <a:lnT cap="flat" cmpd="sng" w="38100">
                      <a:solidFill>
                        <a:srgbClr val="000000"/>
                      </a:solidFill>
                      <a:prstDash val="solid"/>
                      <a:round/>
                      <a:headEnd len="sm" w="sm" type="none"/>
                      <a:tailEnd len="sm" w="sm" type="none"/>
                    </a:lnT>
                    <a:lnB cap="flat" cmpd="sng" w="381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2300"/>
                        <a:buFont typeface="Arial"/>
                        <a:buNone/>
                      </a:pPr>
                      <a:r>
                        <a:rPr b="1" lang="en-US" sz="2300" u="none" cap="none" strike="noStrike">
                          <a:latin typeface="Times New Roman"/>
                          <a:ea typeface="Times New Roman"/>
                          <a:cs typeface="Times New Roman"/>
                          <a:sym typeface="Times New Roman"/>
                        </a:rPr>
                        <a:t>Goal</a:t>
                      </a:r>
                      <a:endParaRPr b="1" sz="2300" u="none" cap="none" strike="noStrike">
                        <a:latin typeface="Times New Roman"/>
                        <a:ea typeface="Times New Roman"/>
                        <a:cs typeface="Times New Roman"/>
                        <a:sym typeface="Times New Roman"/>
                      </a:endParaRPr>
                    </a:p>
                  </a:txBody>
                  <a:tcPr marT="0" marB="0" marR="73025" marL="73025" anchor="ctr">
                    <a:lnL cap="flat" cmpd="sng" w="38100">
                      <a:solidFill>
                        <a:srgbClr val="000000"/>
                      </a:solidFill>
                      <a:prstDash val="solid"/>
                      <a:round/>
                      <a:headEnd len="sm" w="sm" type="none"/>
                      <a:tailEnd len="sm" w="sm" type="none"/>
                    </a:lnL>
                    <a:lnR cap="flat" cmpd="sng" w="38100">
                      <a:solidFill>
                        <a:srgbClr val="000000"/>
                      </a:solidFill>
                      <a:prstDash val="solid"/>
                      <a:round/>
                      <a:headEnd len="sm" w="sm" type="none"/>
                      <a:tailEnd len="sm" w="sm" type="none"/>
                    </a:lnR>
                    <a:lnT cap="flat" cmpd="sng" w="38100">
                      <a:solidFill>
                        <a:srgbClr val="000000"/>
                      </a:solidFill>
                      <a:prstDash val="solid"/>
                      <a:round/>
                      <a:headEnd len="sm" w="sm" type="none"/>
                      <a:tailEnd len="sm" w="sm" type="none"/>
                    </a:lnT>
                    <a:lnB cap="flat" cmpd="sng" w="381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2300"/>
                        <a:buFont typeface="Arial"/>
                        <a:buNone/>
                      </a:pPr>
                      <a:r>
                        <a:rPr b="1" lang="en-US" sz="2300" u="none" cap="none" strike="noStrike">
                          <a:latin typeface="Times New Roman"/>
                          <a:ea typeface="Times New Roman"/>
                          <a:cs typeface="Times New Roman"/>
                          <a:sym typeface="Times New Roman"/>
                        </a:rPr>
                        <a:t>Proficient</a:t>
                      </a:r>
                      <a:endParaRPr b="1" sz="2300" u="none" cap="none" strike="noStrike">
                        <a:latin typeface="Times New Roman"/>
                        <a:ea typeface="Times New Roman"/>
                        <a:cs typeface="Times New Roman"/>
                        <a:sym typeface="Times New Roman"/>
                      </a:endParaRPr>
                    </a:p>
                  </a:txBody>
                  <a:tcPr marT="0" marB="0" marR="73025" marL="73025" anchor="ctr">
                    <a:lnL cap="flat" cmpd="sng" w="38100">
                      <a:solidFill>
                        <a:srgbClr val="000000"/>
                      </a:solidFill>
                      <a:prstDash val="solid"/>
                      <a:round/>
                      <a:headEnd len="sm" w="sm" type="none"/>
                      <a:tailEnd len="sm" w="sm" type="none"/>
                    </a:lnL>
                    <a:lnR cap="flat" cmpd="sng" w="38100">
                      <a:solidFill>
                        <a:srgbClr val="000000"/>
                      </a:solidFill>
                      <a:prstDash val="solid"/>
                      <a:round/>
                      <a:headEnd len="sm" w="sm" type="none"/>
                      <a:tailEnd len="sm" w="sm" type="none"/>
                    </a:lnR>
                    <a:lnT cap="flat" cmpd="sng" w="38100">
                      <a:solidFill>
                        <a:srgbClr val="000000"/>
                      </a:solidFill>
                      <a:prstDash val="solid"/>
                      <a:round/>
                      <a:headEnd len="sm" w="sm" type="none"/>
                      <a:tailEnd len="sm" w="sm" type="none"/>
                    </a:lnT>
                    <a:lnB cap="flat" cmpd="sng" w="381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2300"/>
                        <a:buFont typeface="Arial"/>
                        <a:buNone/>
                      </a:pPr>
                      <a:r>
                        <a:rPr b="1" lang="en-US" sz="2300" u="none" cap="none" strike="noStrike">
                          <a:latin typeface="Times New Roman"/>
                          <a:ea typeface="Times New Roman"/>
                          <a:cs typeface="Times New Roman"/>
                          <a:sym typeface="Times New Roman"/>
                        </a:rPr>
                        <a:t>Approaching</a:t>
                      </a:r>
                      <a:endParaRPr b="1" sz="2300" u="none" cap="none" strike="noStrike">
                        <a:latin typeface="Times New Roman"/>
                        <a:ea typeface="Times New Roman"/>
                        <a:cs typeface="Times New Roman"/>
                        <a:sym typeface="Times New Roman"/>
                      </a:endParaRPr>
                    </a:p>
                  </a:txBody>
                  <a:tcPr marT="0" marB="0" marR="73025" marL="73025" anchor="ctr">
                    <a:lnL cap="flat" cmpd="sng" w="38100">
                      <a:solidFill>
                        <a:srgbClr val="000000"/>
                      </a:solidFill>
                      <a:prstDash val="solid"/>
                      <a:round/>
                      <a:headEnd len="sm" w="sm" type="none"/>
                      <a:tailEnd len="sm" w="sm" type="none"/>
                    </a:lnL>
                    <a:lnR cap="flat" cmpd="sng" w="38100">
                      <a:solidFill>
                        <a:srgbClr val="000000"/>
                      </a:solidFill>
                      <a:prstDash val="solid"/>
                      <a:round/>
                      <a:headEnd len="sm" w="sm" type="none"/>
                      <a:tailEnd len="sm" w="sm" type="none"/>
                    </a:lnR>
                    <a:lnT cap="flat" cmpd="sng" w="38100">
                      <a:solidFill>
                        <a:srgbClr val="000000"/>
                      </a:solidFill>
                      <a:prstDash val="solid"/>
                      <a:round/>
                      <a:headEnd len="sm" w="sm" type="none"/>
                      <a:tailEnd len="sm" w="sm" type="none"/>
                    </a:lnT>
                    <a:lnB cap="flat" cmpd="sng" w="381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2300"/>
                        <a:buFont typeface="Arial"/>
                        <a:buNone/>
                      </a:pPr>
                      <a:r>
                        <a:rPr b="1" lang="en-US" sz="2300" u="none" cap="none" strike="noStrike">
                          <a:latin typeface="Times New Roman"/>
                          <a:ea typeface="Times New Roman"/>
                          <a:cs typeface="Times New Roman"/>
                          <a:sym typeface="Times New Roman"/>
                        </a:rPr>
                        <a:t>Below</a:t>
                      </a:r>
                      <a:endParaRPr b="1" sz="2300" u="none" cap="none" strike="noStrike">
                        <a:latin typeface="Times New Roman"/>
                        <a:ea typeface="Times New Roman"/>
                        <a:cs typeface="Times New Roman"/>
                        <a:sym typeface="Times New Roman"/>
                      </a:endParaRPr>
                    </a:p>
                  </a:txBody>
                  <a:tcPr marT="0" marB="0" marR="73025" marL="73025" anchor="ctr">
                    <a:lnL cap="flat" cmpd="sng" w="38100">
                      <a:solidFill>
                        <a:srgbClr val="000000"/>
                      </a:solidFill>
                      <a:prstDash val="solid"/>
                      <a:round/>
                      <a:headEnd len="sm" w="sm" type="none"/>
                      <a:tailEnd len="sm" w="sm" type="none"/>
                    </a:lnL>
                    <a:lnR cap="flat" cmpd="sng" w="38100">
                      <a:solidFill>
                        <a:srgbClr val="000000"/>
                      </a:solidFill>
                      <a:prstDash val="solid"/>
                      <a:round/>
                      <a:headEnd len="sm" w="sm" type="none"/>
                      <a:tailEnd len="sm" w="sm" type="none"/>
                    </a:lnR>
                    <a:lnT cap="flat" cmpd="sng" w="38100">
                      <a:solidFill>
                        <a:srgbClr val="000000"/>
                      </a:solidFill>
                      <a:prstDash val="solid"/>
                      <a:round/>
                      <a:headEnd len="sm" w="sm" type="none"/>
                      <a:tailEnd len="sm" w="sm" type="none"/>
                    </a:lnT>
                    <a:lnB cap="flat" cmpd="sng" w="38100">
                      <a:solidFill>
                        <a:srgbClr val="000000"/>
                      </a:solidFill>
                      <a:prstDash val="solid"/>
                      <a:round/>
                      <a:headEnd len="sm" w="sm" type="none"/>
                      <a:tailEnd len="sm" w="sm" type="none"/>
                    </a:lnB>
                  </a:tcPr>
                </a:tc>
              </a:tr>
              <a:tr h="381000">
                <a:tc>
                  <a:txBody>
                    <a:bodyPr/>
                    <a:lstStyle/>
                    <a:p>
                      <a:pPr indent="0" lvl="0" marL="0" marR="0" rtl="0" algn="ctr">
                        <a:lnSpc>
                          <a:spcPct val="100000"/>
                        </a:lnSpc>
                        <a:spcBef>
                          <a:spcPts val="0"/>
                        </a:spcBef>
                        <a:spcAft>
                          <a:spcPts val="0"/>
                        </a:spcAft>
                        <a:buClr>
                          <a:srgbClr val="000000"/>
                        </a:buClr>
                        <a:buSzPts val="2300"/>
                        <a:buFont typeface="Arial"/>
                        <a:buNone/>
                      </a:pPr>
                      <a:r>
                        <a:rPr lang="en-US" sz="2300" u="none" cap="none" strike="noStrike">
                          <a:latin typeface="Times New Roman"/>
                          <a:ea typeface="Times New Roman"/>
                          <a:cs typeface="Times New Roman"/>
                          <a:sym typeface="Times New Roman"/>
                        </a:rPr>
                        <a:t>K</a:t>
                      </a:r>
                      <a:endParaRPr sz="2300" u="none" cap="none" strike="noStrike">
                        <a:latin typeface="Times New Roman"/>
                        <a:ea typeface="Times New Roman"/>
                        <a:cs typeface="Times New Roman"/>
                        <a:sym typeface="Times New Roman"/>
                      </a:endParaRPr>
                    </a:p>
                  </a:txBody>
                  <a:tcPr marT="0" marB="0" marR="73025" marL="73025" anchor="b">
                    <a:lnL cap="flat" cmpd="sng" w="38100">
                      <a:solidFill>
                        <a:srgbClr val="000000"/>
                      </a:solidFill>
                      <a:prstDash val="solid"/>
                      <a:round/>
                      <a:headEnd len="sm" w="sm" type="none"/>
                      <a:tailEnd len="sm" w="sm" type="none"/>
                    </a:lnL>
                    <a:lnR cap="flat" cmpd="sng" w="38100">
                      <a:solidFill>
                        <a:srgbClr val="000000"/>
                      </a:solidFill>
                      <a:prstDash val="solid"/>
                      <a:round/>
                      <a:headEnd len="sm" w="sm" type="none"/>
                      <a:tailEnd len="sm" w="sm" type="none"/>
                    </a:lnR>
                    <a:lnT cap="flat" cmpd="sng" w="38100">
                      <a:solidFill>
                        <a:srgbClr val="000000"/>
                      </a:solidFill>
                      <a:prstDash val="solid"/>
                      <a:round/>
                      <a:headEnd len="sm" w="sm" type="none"/>
                      <a:tailEnd len="sm" w="sm" type="none"/>
                    </a:lnT>
                    <a:lnB cap="flat" cmpd="sng" w="381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2300"/>
                        <a:buFont typeface="Arial"/>
                        <a:buNone/>
                      </a:pPr>
                      <a:r>
                        <a:rPr lang="en-US" sz="2300" u="none" cap="none" strike="noStrike">
                          <a:latin typeface="Times New Roman"/>
                          <a:ea typeface="Times New Roman"/>
                          <a:cs typeface="Times New Roman"/>
                          <a:sym typeface="Times New Roman"/>
                        </a:rPr>
                        <a:t>54</a:t>
                      </a:r>
                      <a:endParaRPr sz="2300" u="none" cap="none" strike="noStrike">
                        <a:latin typeface="Times New Roman"/>
                        <a:ea typeface="Times New Roman"/>
                        <a:cs typeface="Times New Roman"/>
                        <a:sym typeface="Times New Roman"/>
                      </a:endParaRPr>
                    </a:p>
                  </a:txBody>
                  <a:tcPr marT="0" marB="0" marR="73025" marL="73025" anchor="b">
                    <a:lnL cap="flat" cmpd="sng" w="38100">
                      <a:solidFill>
                        <a:srgbClr val="000000"/>
                      </a:solidFill>
                      <a:prstDash val="solid"/>
                      <a:round/>
                      <a:headEnd len="sm" w="sm" type="none"/>
                      <a:tailEnd len="sm" w="sm" type="none"/>
                    </a:lnL>
                    <a:lnR cap="flat" cmpd="sng" w="38100">
                      <a:solidFill>
                        <a:srgbClr val="000000"/>
                      </a:solidFill>
                      <a:prstDash val="solid"/>
                      <a:round/>
                      <a:headEnd len="sm" w="sm" type="none"/>
                      <a:tailEnd len="sm" w="sm" type="none"/>
                    </a:lnR>
                    <a:lnT cap="flat" cmpd="sng" w="38100">
                      <a:solidFill>
                        <a:srgbClr val="000000"/>
                      </a:solidFill>
                      <a:prstDash val="solid"/>
                      <a:round/>
                      <a:headEnd len="sm" w="sm" type="none"/>
                      <a:tailEnd len="sm" w="sm" type="none"/>
                    </a:lnT>
                    <a:lnB cap="flat" cmpd="sng" w="381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2300"/>
                        <a:buFont typeface="Arial"/>
                        <a:buNone/>
                      </a:pPr>
                      <a:r>
                        <a:rPr lang="en-US" sz="2300" u="none" cap="none" strike="noStrike">
                          <a:latin typeface="Times New Roman"/>
                          <a:ea typeface="Times New Roman"/>
                          <a:cs typeface="Times New Roman"/>
                          <a:sym typeface="Times New Roman"/>
                        </a:rPr>
                        <a:t> 28%</a:t>
                      </a:r>
                      <a:endParaRPr sz="2300" u="none" cap="none" strike="noStrike">
                        <a:latin typeface="Times New Roman"/>
                        <a:ea typeface="Times New Roman"/>
                        <a:cs typeface="Times New Roman"/>
                        <a:sym typeface="Times New Roman"/>
                      </a:endParaRPr>
                    </a:p>
                  </a:txBody>
                  <a:tcPr marT="0" marB="0" marR="73025" marL="73025" anchor="b">
                    <a:lnL cap="flat" cmpd="sng" w="38100">
                      <a:solidFill>
                        <a:srgbClr val="000000"/>
                      </a:solidFill>
                      <a:prstDash val="solid"/>
                      <a:round/>
                      <a:headEnd len="sm" w="sm" type="none"/>
                      <a:tailEnd len="sm" w="sm" type="none"/>
                    </a:lnL>
                    <a:lnR cap="flat" cmpd="sng" w="38100">
                      <a:solidFill>
                        <a:srgbClr val="000000"/>
                      </a:solidFill>
                      <a:prstDash val="solid"/>
                      <a:round/>
                      <a:headEnd len="sm" w="sm" type="none"/>
                      <a:tailEnd len="sm" w="sm" type="none"/>
                    </a:lnR>
                    <a:lnT cap="flat" cmpd="sng" w="38100">
                      <a:solidFill>
                        <a:srgbClr val="000000"/>
                      </a:solidFill>
                      <a:prstDash val="solid"/>
                      <a:round/>
                      <a:headEnd len="sm" w="sm" type="none"/>
                      <a:tailEnd len="sm" w="sm" type="none"/>
                    </a:lnT>
                    <a:lnB cap="flat" cmpd="sng" w="38100">
                      <a:solidFill>
                        <a:srgbClr val="000000"/>
                      </a:solidFill>
                      <a:prstDash val="solid"/>
                      <a:round/>
                      <a:headEnd len="sm" w="sm" type="none"/>
                      <a:tailEnd len="sm" w="sm" type="none"/>
                    </a:lnB>
                  </a:tcPr>
                </a:tc>
                <a:tc>
                  <a:txBody>
                    <a:bodyPr/>
                    <a:lstStyle/>
                    <a:p>
                      <a:pPr indent="0" lvl="0" marL="0" marR="0" rtl="0" algn="ctr">
                        <a:lnSpc>
                          <a:spcPct val="115000"/>
                        </a:lnSpc>
                        <a:spcBef>
                          <a:spcPts val="0"/>
                        </a:spcBef>
                        <a:spcAft>
                          <a:spcPts val="0"/>
                        </a:spcAft>
                        <a:buClr>
                          <a:srgbClr val="000000"/>
                        </a:buClr>
                        <a:buSzPts val="2300"/>
                        <a:buFont typeface="Arial"/>
                        <a:buNone/>
                      </a:pPr>
                      <a:r>
                        <a:rPr lang="en-US" sz="2300" u="none" cap="none" strike="noStrike">
                          <a:latin typeface="Arial Narrow"/>
                          <a:ea typeface="Arial Narrow"/>
                          <a:cs typeface="Arial Narrow"/>
                          <a:sym typeface="Arial Narrow"/>
                        </a:rPr>
                        <a:t>39%</a:t>
                      </a:r>
                      <a:endParaRPr sz="2300" u="none" cap="none" strike="noStrike"/>
                    </a:p>
                  </a:txBody>
                  <a:tcPr marT="25400" marB="25400" marR="25400" marL="25400" anchor="b">
                    <a:lnL cap="flat" cmpd="sng" w="38100">
                      <a:solidFill>
                        <a:srgbClr val="000000"/>
                      </a:solidFill>
                      <a:prstDash val="solid"/>
                      <a:round/>
                      <a:headEnd len="sm" w="sm" type="none"/>
                      <a:tailEnd len="sm" w="sm" type="none"/>
                    </a:lnL>
                    <a:lnR cap="flat" cmpd="sng" w="38100">
                      <a:solidFill>
                        <a:srgbClr val="000000"/>
                      </a:solidFill>
                      <a:prstDash val="solid"/>
                      <a:round/>
                      <a:headEnd len="sm" w="sm" type="none"/>
                      <a:tailEnd len="sm" w="sm" type="none"/>
                    </a:lnR>
                    <a:lnT cap="flat" cmpd="sng" w="38100">
                      <a:solidFill>
                        <a:srgbClr val="000000"/>
                      </a:solidFill>
                      <a:prstDash val="solid"/>
                      <a:round/>
                      <a:headEnd len="sm" w="sm" type="none"/>
                      <a:tailEnd len="sm" w="sm" type="none"/>
                    </a:lnT>
                    <a:lnB cap="flat" cmpd="sng" w="38100">
                      <a:solidFill>
                        <a:srgbClr val="CCCCCC"/>
                      </a:solidFill>
                      <a:prstDash val="solid"/>
                      <a:round/>
                      <a:headEnd len="sm" w="sm" type="none"/>
                      <a:tailEnd len="sm" w="sm" type="none"/>
                    </a:lnB>
                  </a:tcPr>
                </a:tc>
                <a:tc>
                  <a:txBody>
                    <a:bodyPr/>
                    <a:lstStyle/>
                    <a:p>
                      <a:pPr indent="0" lvl="0" marL="0" marR="0" rtl="0" algn="ctr">
                        <a:lnSpc>
                          <a:spcPct val="115000"/>
                        </a:lnSpc>
                        <a:spcBef>
                          <a:spcPts val="0"/>
                        </a:spcBef>
                        <a:spcAft>
                          <a:spcPts val="0"/>
                        </a:spcAft>
                        <a:buClr>
                          <a:srgbClr val="000000"/>
                        </a:buClr>
                        <a:buSzPts val="2300"/>
                        <a:buFont typeface="Arial"/>
                        <a:buNone/>
                      </a:pPr>
                      <a:r>
                        <a:rPr lang="en-US" sz="2300" u="none" cap="none" strike="noStrike">
                          <a:latin typeface="Arial Narrow"/>
                          <a:ea typeface="Arial Narrow"/>
                          <a:cs typeface="Arial Narrow"/>
                          <a:sym typeface="Arial Narrow"/>
                        </a:rPr>
                        <a:t>14%</a:t>
                      </a:r>
                      <a:endParaRPr sz="2300" u="none" cap="none" strike="noStrike"/>
                    </a:p>
                  </a:txBody>
                  <a:tcPr marT="25400" marB="25400" marR="25400" marL="25400" anchor="b">
                    <a:lnL cap="flat" cmpd="sng" w="38100">
                      <a:solidFill>
                        <a:srgbClr val="000000"/>
                      </a:solidFill>
                      <a:prstDash val="solid"/>
                      <a:round/>
                      <a:headEnd len="sm" w="sm" type="none"/>
                      <a:tailEnd len="sm" w="sm" type="none"/>
                    </a:lnL>
                    <a:lnR cap="flat" cmpd="sng" w="38100">
                      <a:solidFill>
                        <a:srgbClr val="000000"/>
                      </a:solidFill>
                      <a:prstDash val="solid"/>
                      <a:round/>
                      <a:headEnd len="sm" w="sm" type="none"/>
                      <a:tailEnd len="sm" w="sm" type="none"/>
                    </a:lnR>
                    <a:lnT cap="flat" cmpd="sng" w="38100">
                      <a:solidFill>
                        <a:srgbClr val="000000"/>
                      </a:solidFill>
                      <a:prstDash val="solid"/>
                      <a:round/>
                      <a:headEnd len="sm" w="sm" type="none"/>
                      <a:tailEnd len="sm" w="sm" type="none"/>
                    </a:lnT>
                    <a:lnB cap="flat" cmpd="sng" w="38100">
                      <a:solidFill>
                        <a:srgbClr val="CCCCCC"/>
                      </a:solidFill>
                      <a:prstDash val="solid"/>
                      <a:round/>
                      <a:headEnd len="sm" w="sm" type="none"/>
                      <a:tailEnd len="sm" w="sm" type="none"/>
                    </a:lnB>
                  </a:tcPr>
                </a:tc>
                <a:tc>
                  <a:txBody>
                    <a:bodyPr/>
                    <a:lstStyle/>
                    <a:p>
                      <a:pPr indent="0" lvl="0" marL="0" marR="0" rtl="0" algn="ctr">
                        <a:lnSpc>
                          <a:spcPct val="115000"/>
                        </a:lnSpc>
                        <a:spcBef>
                          <a:spcPts val="0"/>
                        </a:spcBef>
                        <a:spcAft>
                          <a:spcPts val="0"/>
                        </a:spcAft>
                        <a:buClr>
                          <a:srgbClr val="000000"/>
                        </a:buClr>
                        <a:buSzPts val="2300"/>
                        <a:buFont typeface="Arial"/>
                        <a:buNone/>
                      </a:pPr>
                      <a:r>
                        <a:rPr lang="en-US" sz="2300" u="none" cap="none" strike="noStrike">
                          <a:latin typeface="Arial Narrow"/>
                          <a:ea typeface="Arial Narrow"/>
                          <a:cs typeface="Arial Narrow"/>
                          <a:sym typeface="Arial Narrow"/>
                        </a:rPr>
                        <a:t>47%</a:t>
                      </a:r>
                      <a:endParaRPr sz="2300" u="none" cap="none" strike="noStrike"/>
                    </a:p>
                  </a:txBody>
                  <a:tcPr marT="25400" marB="25400" marR="25400" marL="25400" anchor="b">
                    <a:lnL cap="flat" cmpd="sng" w="38100">
                      <a:solidFill>
                        <a:srgbClr val="000000"/>
                      </a:solidFill>
                      <a:prstDash val="solid"/>
                      <a:round/>
                      <a:headEnd len="sm" w="sm" type="none"/>
                      <a:tailEnd len="sm" w="sm" type="none"/>
                    </a:lnL>
                    <a:lnR cap="flat" cmpd="sng" w="38100">
                      <a:solidFill>
                        <a:srgbClr val="000000"/>
                      </a:solidFill>
                      <a:prstDash val="solid"/>
                      <a:round/>
                      <a:headEnd len="sm" w="sm" type="none"/>
                      <a:tailEnd len="sm" w="sm" type="none"/>
                    </a:lnR>
                    <a:lnT cap="flat" cmpd="sng" w="38100">
                      <a:solidFill>
                        <a:srgbClr val="000000"/>
                      </a:solidFill>
                      <a:prstDash val="solid"/>
                      <a:round/>
                      <a:headEnd len="sm" w="sm" type="none"/>
                      <a:tailEnd len="sm" w="sm" type="none"/>
                    </a:lnT>
                    <a:lnB cap="flat" cmpd="sng" w="38100">
                      <a:solidFill>
                        <a:srgbClr val="CCCCCC"/>
                      </a:solidFill>
                      <a:prstDash val="solid"/>
                      <a:round/>
                      <a:headEnd len="sm" w="sm" type="none"/>
                      <a:tailEnd len="sm" w="sm" type="none"/>
                    </a:lnB>
                  </a:tcPr>
                </a:tc>
              </a:tr>
              <a:tr h="381000">
                <a:tc>
                  <a:txBody>
                    <a:bodyPr/>
                    <a:lstStyle/>
                    <a:p>
                      <a:pPr indent="0" lvl="0" marL="0" marR="0" rtl="0" algn="ctr">
                        <a:lnSpc>
                          <a:spcPct val="100000"/>
                        </a:lnSpc>
                        <a:spcBef>
                          <a:spcPts val="0"/>
                        </a:spcBef>
                        <a:spcAft>
                          <a:spcPts val="0"/>
                        </a:spcAft>
                        <a:buClr>
                          <a:srgbClr val="000000"/>
                        </a:buClr>
                        <a:buSzPts val="2300"/>
                        <a:buFont typeface="Arial"/>
                        <a:buNone/>
                      </a:pPr>
                      <a:r>
                        <a:rPr lang="en-US" sz="2300" u="none" cap="none" strike="noStrike">
                          <a:latin typeface="Times New Roman"/>
                          <a:ea typeface="Times New Roman"/>
                          <a:cs typeface="Times New Roman"/>
                          <a:sym typeface="Times New Roman"/>
                        </a:rPr>
                        <a:t>1</a:t>
                      </a:r>
                      <a:endParaRPr sz="2300" u="none" cap="none" strike="noStrike">
                        <a:latin typeface="Times New Roman"/>
                        <a:ea typeface="Times New Roman"/>
                        <a:cs typeface="Times New Roman"/>
                        <a:sym typeface="Times New Roman"/>
                      </a:endParaRPr>
                    </a:p>
                  </a:txBody>
                  <a:tcPr marT="0" marB="0" marR="73025" marL="73025" anchor="b">
                    <a:lnL cap="flat" cmpd="sng" w="38100">
                      <a:solidFill>
                        <a:srgbClr val="000000"/>
                      </a:solidFill>
                      <a:prstDash val="solid"/>
                      <a:round/>
                      <a:headEnd len="sm" w="sm" type="none"/>
                      <a:tailEnd len="sm" w="sm" type="none"/>
                    </a:lnL>
                    <a:lnR cap="flat" cmpd="sng" w="38100">
                      <a:solidFill>
                        <a:srgbClr val="000000"/>
                      </a:solidFill>
                      <a:prstDash val="solid"/>
                      <a:round/>
                      <a:headEnd len="sm" w="sm" type="none"/>
                      <a:tailEnd len="sm" w="sm" type="none"/>
                    </a:lnR>
                    <a:lnT cap="flat" cmpd="sng" w="38100">
                      <a:solidFill>
                        <a:srgbClr val="000000"/>
                      </a:solidFill>
                      <a:prstDash val="solid"/>
                      <a:round/>
                      <a:headEnd len="sm" w="sm" type="none"/>
                      <a:tailEnd len="sm" w="sm" type="none"/>
                    </a:lnT>
                    <a:lnB cap="flat" cmpd="sng" w="381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2300"/>
                        <a:buFont typeface="Arial"/>
                        <a:buNone/>
                      </a:pPr>
                      <a:r>
                        <a:rPr lang="en-US" sz="2300" u="none" cap="none" strike="noStrike">
                          <a:latin typeface="Times New Roman"/>
                          <a:ea typeface="Times New Roman"/>
                          <a:cs typeface="Times New Roman"/>
                          <a:sym typeface="Times New Roman"/>
                        </a:rPr>
                        <a:t>55</a:t>
                      </a:r>
                      <a:endParaRPr sz="2300" u="none" cap="none" strike="noStrike">
                        <a:latin typeface="Times New Roman"/>
                        <a:ea typeface="Times New Roman"/>
                        <a:cs typeface="Times New Roman"/>
                        <a:sym typeface="Times New Roman"/>
                      </a:endParaRPr>
                    </a:p>
                  </a:txBody>
                  <a:tcPr marT="0" marB="0" marR="73025" marL="73025" anchor="b">
                    <a:lnL cap="flat" cmpd="sng" w="38100">
                      <a:solidFill>
                        <a:srgbClr val="000000"/>
                      </a:solidFill>
                      <a:prstDash val="solid"/>
                      <a:round/>
                      <a:headEnd len="sm" w="sm" type="none"/>
                      <a:tailEnd len="sm" w="sm" type="none"/>
                    </a:lnL>
                    <a:lnR cap="flat" cmpd="sng" w="38100">
                      <a:solidFill>
                        <a:srgbClr val="000000"/>
                      </a:solidFill>
                      <a:prstDash val="solid"/>
                      <a:round/>
                      <a:headEnd len="sm" w="sm" type="none"/>
                      <a:tailEnd len="sm" w="sm" type="none"/>
                    </a:lnR>
                    <a:lnT cap="flat" cmpd="sng" w="38100">
                      <a:solidFill>
                        <a:srgbClr val="000000"/>
                      </a:solidFill>
                      <a:prstDash val="solid"/>
                      <a:round/>
                      <a:headEnd len="sm" w="sm" type="none"/>
                      <a:tailEnd len="sm" w="sm" type="none"/>
                    </a:lnT>
                    <a:lnB cap="flat" cmpd="sng" w="381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2300"/>
                        <a:buFont typeface="Arial"/>
                        <a:buNone/>
                      </a:pPr>
                      <a:r>
                        <a:rPr lang="en-US" sz="2300" u="none" cap="none" strike="noStrike">
                          <a:latin typeface="Times New Roman"/>
                          <a:ea typeface="Times New Roman"/>
                          <a:cs typeface="Times New Roman"/>
                          <a:sym typeface="Times New Roman"/>
                        </a:rPr>
                        <a:t>28%</a:t>
                      </a:r>
                      <a:endParaRPr sz="2300" u="none" cap="none" strike="noStrike">
                        <a:latin typeface="Times New Roman"/>
                        <a:ea typeface="Times New Roman"/>
                        <a:cs typeface="Times New Roman"/>
                        <a:sym typeface="Times New Roman"/>
                      </a:endParaRPr>
                    </a:p>
                  </a:txBody>
                  <a:tcPr marT="0" marB="0" marR="73025" marL="73025" anchor="b">
                    <a:lnL cap="flat" cmpd="sng" w="38100">
                      <a:solidFill>
                        <a:srgbClr val="000000"/>
                      </a:solidFill>
                      <a:prstDash val="solid"/>
                      <a:round/>
                      <a:headEnd len="sm" w="sm" type="none"/>
                      <a:tailEnd len="sm" w="sm" type="none"/>
                    </a:lnL>
                    <a:lnR cap="flat" cmpd="sng" w="38100">
                      <a:solidFill>
                        <a:srgbClr val="000000"/>
                      </a:solidFill>
                      <a:prstDash val="solid"/>
                      <a:round/>
                      <a:headEnd len="sm" w="sm" type="none"/>
                      <a:tailEnd len="sm" w="sm" type="none"/>
                    </a:lnR>
                    <a:lnT cap="flat" cmpd="sng" w="38100">
                      <a:solidFill>
                        <a:srgbClr val="000000"/>
                      </a:solidFill>
                      <a:prstDash val="solid"/>
                      <a:round/>
                      <a:headEnd len="sm" w="sm" type="none"/>
                      <a:tailEnd len="sm" w="sm" type="none"/>
                    </a:lnT>
                    <a:lnB cap="flat" cmpd="sng" w="38100">
                      <a:solidFill>
                        <a:srgbClr val="000000"/>
                      </a:solidFill>
                      <a:prstDash val="solid"/>
                      <a:round/>
                      <a:headEnd len="sm" w="sm" type="none"/>
                      <a:tailEnd len="sm" w="sm" type="none"/>
                    </a:lnB>
                  </a:tcPr>
                </a:tc>
                <a:tc>
                  <a:txBody>
                    <a:bodyPr/>
                    <a:lstStyle/>
                    <a:p>
                      <a:pPr indent="0" lvl="0" marL="0" marR="0" rtl="0" algn="ctr">
                        <a:lnSpc>
                          <a:spcPct val="115000"/>
                        </a:lnSpc>
                        <a:spcBef>
                          <a:spcPts val="0"/>
                        </a:spcBef>
                        <a:spcAft>
                          <a:spcPts val="0"/>
                        </a:spcAft>
                        <a:buClr>
                          <a:srgbClr val="000000"/>
                        </a:buClr>
                        <a:buSzPts val="2300"/>
                        <a:buFont typeface="Arial"/>
                        <a:buNone/>
                      </a:pPr>
                      <a:r>
                        <a:rPr lang="en-US" sz="2300" u="none" cap="none" strike="noStrike">
                          <a:latin typeface="Arial Narrow"/>
                          <a:ea typeface="Arial Narrow"/>
                          <a:cs typeface="Arial Narrow"/>
                          <a:sym typeface="Arial Narrow"/>
                        </a:rPr>
                        <a:t>17%</a:t>
                      </a:r>
                      <a:endParaRPr sz="2300" u="none" cap="none" strike="noStrike"/>
                    </a:p>
                  </a:txBody>
                  <a:tcPr marT="25400" marB="25400" marR="25400" marL="25400" anchor="b">
                    <a:lnL cap="flat" cmpd="sng" w="38100">
                      <a:solidFill>
                        <a:srgbClr val="000000"/>
                      </a:solidFill>
                      <a:prstDash val="solid"/>
                      <a:round/>
                      <a:headEnd len="sm" w="sm" type="none"/>
                      <a:tailEnd len="sm" w="sm" type="none"/>
                    </a:lnL>
                    <a:lnR cap="flat" cmpd="sng" w="38100">
                      <a:solidFill>
                        <a:srgbClr val="000000"/>
                      </a:solidFill>
                      <a:prstDash val="solid"/>
                      <a:round/>
                      <a:headEnd len="sm" w="sm" type="none"/>
                      <a:tailEnd len="sm" w="sm" type="none"/>
                    </a:lnR>
                    <a:lnT cap="flat" cmpd="sng" w="38100">
                      <a:solidFill>
                        <a:srgbClr val="CCCCCC"/>
                      </a:solidFill>
                      <a:prstDash val="solid"/>
                      <a:round/>
                      <a:headEnd len="sm" w="sm" type="none"/>
                      <a:tailEnd len="sm" w="sm" type="none"/>
                    </a:lnT>
                    <a:lnB cap="flat" cmpd="sng" w="38100">
                      <a:solidFill>
                        <a:srgbClr val="CCCCCC"/>
                      </a:solidFill>
                      <a:prstDash val="solid"/>
                      <a:round/>
                      <a:headEnd len="sm" w="sm" type="none"/>
                      <a:tailEnd len="sm" w="sm" type="none"/>
                    </a:lnB>
                  </a:tcPr>
                </a:tc>
                <a:tc>
                  <a:txBody>
                    <a:bodyPr/>
                    <a:lstStyle/>
                    <a:p>
                      <a:pPr indent="0" lvl="0" marL="0" marR="0" rtl="0" algn="ctr">
                        <a:lnSpc>
                          <a:spcPct val="115000"/>
                        </a:lnSpc>
                        <a:spcBef>
                          <a:spcPts val="0"/>
                        </a:spcBef>
                        <a:spcAft>
                          <a:spcPts val="0"/>
                        </a:spcAft>
                        <a:buClr>
                          <a:srgbClr val="000000"/>
                        </a:buClr>
                        <a:buSzPts val="2300"/>
                        <a:buFont typeface="Arial"/>
                        <a:buNone/>
                      </a:pPr>
                      <a:r>
                        <a:rPr lang="en-US" sz="2300" u="none" cap="none" strike="noStrike">
                          <a:latin typeface="Arial Narrow"/>
                          <a:ea typeface="Arial Narrow"/>
                          <a:cs typeface="Arial Narrow"/>
                          <a:sym typeface="Arial Narrow"/>
                        </a:rPr>
                        <a:t>8%</a:t>
                      </a:r>
                      <a:endParaRPr sz="2300" u="none" cap="none" strike="noStrike"/>
                    </a:p>
                  </a:txBody>
                  <a:tcPr marT="25400" marB="25400" marR="25400" marL="25400" anchor="b">
                    <a:lnL cap="flat" cmpd="sng" w="38100">
                      <a:solidFill>
                        <a:srgbClr val="000000"/>
                      </a:solidFill>
                      <a:prstDash val="solid"/>
                      <a:round/>
                      <a:headEnd len="sm" w="sm" type="none"/>
                      <a:tailEnd len="sm" w="sm" type="none"/>
                    </a:lnL>
                    <a:lnR cap="flat" cmpd="sng" w="38100">
                      <a:solidFill>
                        <a:srgbClr val="000000"/>
                      </a:solidFill>
                      <a:prstDash val="solid"/>
                      <a:round/>
                      <a:headEnd len="sm" w="sm" type="none"/>
                      <a:tailEnd len="sm" w="sm" type="none"/>
                    </a:lnR>
                    <a:lnT cap="flat" cmpd="sng" w="38100">
                      <a:solidFill>
                        <a:srgbClr val="CCCCCC"/>
                      </a:solidFill>
                      <a:prstDash val="solid"/>
                      <a:round/>
                      <a:headEnd len="sm" w="sm" type="none"/>
                      <a:tailEnd len="sm" w="sm" type="none"/>
                    </a:lnT>
                    <a:lnB cap="flat" cmpd="sng" w="38100">
                      <a:solidFill>
                        <a:srgbClr val="CCCCCC"/>
                      </a:solidFill>
                      <a:prstDash val="solid"/>
                      <a:round/>
                      <a:headEnd len="sm" w="sm" type="none"/>
                      <a:tailEnd len="sm" w="sm" type="none"/>
                    </a:lnB>
                  </a:tcPr>
                </a:tc>
                <a:tc>
                  <a:txBody>
                    <a:bodyPr/>
                    <a:lstStyle/>
                    <a:p>
                      <a:pPr indent="0" lvl="0" marL="0" marR="0" rtl="0" algn="ctr">
                        <a:lnSpc>
                          <a:spcPct val="115000"/>
                        </a:lnSpc>
                        <a:spcBef>
                          <a:spcPts val="0"/>
                        </a:spcBef>
                        <a:spcAft>
                          <a:spcPts val="0"/>
                        </a:spcAft>
                        <a:buClr>
                          <a:srgbClr val="000000"/>
                        </a:buClr>
                        <a:buSzPts val="2300"/>
                        <a:buFont typeface="Arial"/>
                        <a:buNone/>
                      </a:pPr>
                      <a:r>
                        <a:rPr lang="en-US" sz="2300" u="none" cap="none" strike="noStrike">
                          <a:latin typeface="Arial Narrow"/>
                          <a:ea typeface="Arial Narrow"/>
                          <a:cs typeface="Arial Narrow"/>
                          <a:sym typeface="Arial Narrow"/>
                        </a:rPr>
                        <a:t>75%</a:t>
                      </a:r>
                      <a:endParaRPr sz="2300" u="none" cap="none" strike="noStrike"/>
                    </a:p>
                  </a:txBody>
                  <a:tcPr marT="25400" marB="25400" marR="25400" marL="25400" anchor="b">
                    <a:lnL cap="flat" cmpd="sng" w="38100">
                      <a:solidFill>
                        <a:srgbClr val="000000"/>
                      </a:solidFill>
                      <a:prstDash val="solid"/>
                      <a:round/>
                      <a:headEnd len="sm" w="sm" type="none"/>
                      <a:tailEnd len="sm" w="sm" type="none"/>
                    </a:lnL>
                    <a:lnR cap="flat" cmpd="sng" w="38100">
                      <a:solidFill>
                        <a:srgbClr val="000000"/>
                      </a:solidFill>
                      <a:prstDash val="solid"/>
                      <a:round/>
                      <a:headEnd len="sm" w="sm" type="none"/>
                      <a:tailEnd len="sm" w="sm" type="none"/>
                    </a:lnR>
                    <a:lnT cap="flat" cmpd="sng" w="38100">
                      <a:solidFill>
                        <a:srgbClr val="CCCCCC"/>
                      </a:solidFill>
                      <a:prstDash val="solid"/>
                      <a:round/>
                      <a:headEnd len="sm" w="sm" type="none"/>
                      <a:tailEnd len="sm" w="sm" type="none"/>
                    </a:lnT>
                    <a:lnB cap="flat" cmpd="sng" w="38100">
                      <a:solidFill>
                        <a:srgbClr val="CCCCCC"/>
                      </a:solidFill>
                      <a:prstDash val="solid"/>
                      <a:round/>
                      <a:headEnd len="sm" w="sm" type="none"/>
                      <a:tailEnd len="sm" w="sm" type="none"/>
                    </a:lnB>
                  </a:tcPr>
                </a:tc>
              </a:tr>
              <a:tr h="381000">
                <a:tc>
                  <a:txBody>
                    <a:bodyPr/>
                    <a:lstStyle/>
                    <a:p>
                      <a:pPr indent="0" lvl="0" marL="0" marR="0" rtl="0" algn="ctr">
                        <a:lnSpc>
                          <a:spcPct val="100000"/>
                        </a:lnSpc>
                        <a:spcBef>
                          <a:spcPts val="0"/>
                        </a:spcBef>
                        <a:spcAft>
                          <a:spcPts val="0"/>
                        </a:spcAft>
                        <a:buClr>
                          <a:srgbClr val="000000"/>
                        </a:buClr>
                        <a:buSzPts val="2300"/>
                        <a:buFont typeface="Arial"/>
                        <a:buNone/>
                      </a:pPr>
                      <a:r>
                        <a:rPr lang="en-US" sz="2300" u="none" cap="none" strike="noStrike">
                          <a:latin typeface="Times New Roman"/>
                          <a:ea typeface="Times New Roman"/>
                          <a:cs typeface="Times New Roman"/>
                          <a:sym typeface="Times New Roman"/>
                        </a:rPr>
                        <a:t>2</a:t>
                      </a:r>
                      <a:endParaRPr sz="2300" u="none" cap="none" strike="noStrike">
                        <a:latin typeface="Times New Roman"/>
                        <a:ea typeface="Times New Roman"/>
                        <a:cs typeface="Times New Roman"/>
                        <a:sym typeface="Times New Roman"/>
                      </a:endParaRPr>
                    </a:p>
                  </a:txBody>
                  <a:tcPr marT="0" marB="0" marR="73025" marL="73025" anchor="b">
                    <a:lnL cap="flat" cmpd="sng" w="38100">
                      <a:solidFill>
                        <a:srgbClr val="000000"/>
                      </a:solidFill>
                      <a:prstDash val="solid"/>
                      <a:round/>
                      <a:headEnd len="sm" w="sm" type="none"/>
                      <a:tailEnd len="sm" w="sm" type="none"/>
                    </a:lnL>
                    <a:lnR cap="flat" cmpd="sng" w="38100">
                      <a:solidFill>
                        <a:srgbClr val="000000"/>
                      </a:solidFill>
                      <a:prstDash val="solid"/>
                      <a:round/>
                      <a:headEnd len="sm" w="sm" type="none"/>
                      <a:tailEnd len="sm" w="sm" type="none"/>
                    </a:lnR>
                    <a:lnT cap="flat" cmpd="sng" w="38100">
                      <a:solidFill>
                        <a:srgbClr val="000000"/>
                      </a:solidFill>
                      <a:prstDash val="solid"/>
                      <a:round/>
                      <a:headEnd len="sm" w="sm" type="none"/>
                      <a:tailEnd len="sm" w="sm" type="none"/>
                    </a:lnT>
                    <a:lnB cap="flat" cmpd="sng" w="381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2300"/>
                        <a:buFont typeface="Arial"/>
                        <a:buNone/>
                      </a:pPr>
                      <a:r>
                        <a:rPr lang="en-US" sz="2300" u="none" cap="none" strike="noStrike">
                          <a:latin typeface="Times New Roman"/>
                          <a:ea typeface="Times New Roman"/>
                          <a:cs typeface="Times New Roman"/>
                          <a:sym typeface="Times New Roman"/>
                        </a:rPr>
                        <a:t>64</a:t>
                      </a:r>
                      <a:endParaRPr sz="2300" u="none" cap="none" strike="noStrike">
                        <a:latin typeface="Times New Roman"/>
                        <a:ea typeface="Times New Roman"/>
                        <a:cs typeface="Times New Roman"/>
                        <a:sym typeface="Times New Roman"/>
                      </a:endParaRPr>
                    </a:p>
                  </a:txBody>
                  <a:tcPr marT="0" marB="0" marR="73025" marL="73025" anchor="b">
                    <a:lnL cap="flat" cmpd="sng" w="38100">
                      <a:solidFill>
                        <a:srgbClr val="000000"/>
                      </a:solidFill>
                      <a:prstDash val="solid"/>
                      <a:round/>
                      <a:headEnd len="sm" w="sm" type="none"/>
                      <a:tailEnd len="sm" w="sm" type="none"/>
                    </a:lnL>
                    <a:lnR cap="flat" cmpd="sng" w="38100">
                      <a:solidFill>
                        <a:srgbClr val="000000"/>
                      </a:solidFill>
                      <a:prstDash val="solid"/>
                      <a:round/>
                      <a:headEnd len="sm" w="sm" type="none"/>
                      <a:tailEnd len="sm" w="sm" type="none"/>
                    </a:lnR>
                    <a:lnT cap="flat" cmpd="sng" w="38100">
                      <a:solidFill>
                        <a:srgbClr val="000000"/>
                      </a:solidFill>
                      <a:prstDash val="solid"/>
                      <a:round/>
                      <a:headEnd len="sm" w="sm" type="none"/>
                      <a:tailEnd len="sm" w="sm" type="none"/>
                    </a:lnT>
                    <a:lnB cap="flat" cmpd="sng" w="381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2300"/>
                        <a:buFont typeface="Arial"/>
                        <a:buNone/>
                      </a:pPr>
                      <a:r>
                        <a:rPr lang="en-US" sz="2300" u="none" cap="none" strike="noStrike">
                          <a:latin typeface="Times New Roman"/>
                          <a:ea typeface="Times New Roman"/>
                          <a:cs typeface="Times New Roman"/>
                          <a:sym typeface="Times New Roman"/>
                        </a:rPr>
                        <a:t>28%</a:t>
                      </a:r>
                      <a:endParaRPr sz="2300" u="none" cap="none" strike="noStrike">
                        <a:latin typeface="Times New Roman"/>
                        <a:ea typeface="Times New Roman"/>
                        <a:cs typeface="Times New Roman"/>
                        <a:sym typeface="Times New Roman"/>
                      </a:endParaRPr>
                    </a:p>
                  </a:txBody>
                  <a:tcPr marT="0" marB="0" marR="73025" marL="73025" anchor="b">
                    <a:lnL cap="flat" cmpd="sng" w="38100">
                      <a:solidFill>
                        <a:srgbClr val="000000"/>
                      </a:solidFill>
                      <a:prstDash val="solid"/>
                      <a:round/>
                      <a:headEnd len="sm" w="sm" type="none"/>
                      <a:tailEnd len="sm" w="sm" type="none"/>
                    </a:lnL>
                    <a:lnR cap="flat" cmpd="sng" w="38100">
                      <a:solidFill>
                        <a:srgbClr val="000000"/>
                      </a:solidFill>
                      <a:prstDash val="solid"/>
                      <a:round/>
                      <a:headEnd len="sm" w="sm" type="none"/>
                      <a:tailEnd len="sm" w="sm" type="none"/>
                    </a:lnR>
                    <a:lnT cap="flat" cmpd="sng" w="38100">
                      <a:solidFill>
                        <a:srgbClr val="000000"/>
                      </a:solidFill>
                      <a:prstDash val="solid"/>
                      <a:round/>
                      <a:headEnd len="sm" w="sm" type="none"/>
                      <a:tailEnd len="sm" w="sm" type="none"/>
                    </a:lnT>
                    <a:lnB cap="flat" cmpd="sng" w="38100">
                      <a:solidFill>
                        <a:srgbClr val="000000"/>
                      </a:solidFill>
                      <a:prstDash val="solid"/>
                      <a:round/>
                      <a:headEnd len="sm" w="sm" type="none"/>
                      <a:tailEnd len="sm" w="sm" type="none"/>
                    </a:lnB>
                  </a:tcPr>
                </a:tc>
                <a:tc>
                  <a:txBody>
                    <a:bodyPr/>
                    <a:lstStyle/>
                    <a:p>
                      <a:pPr indent="0" lvl="0" marL="0" marR="0" rtl="0" algn="ctr">
                        <a:lnSpc>
                          <a:spcPct val="115000"/>
                        </a:lnSpc>
                        <a:spcBef>
                          <a:spcPts val="0"/>
                        </a:spcBef>
                        <a:spcAft>
                          <a:spcPts val="0"/>
                        </a:spcAft>
                        <a:buClr>
                          <a:srgbClr val="000000"/>
                        </a:buClr>
                        <a:buSzPts val="2300"/>
                        <a:buFont typeface="Arial"/>
                        <a:buNone/>
                      </a:pPr>
                      <a:r>
                        <a:rPr lang="en-US" sz="2300" u="none" cap="none" strike="noStrike">
                          <a:latin typeface="Arial Narrow"/>
                          <a:ea typeface="Arial Narrow"/>
                          <a:cs typeface="Arial Narrow"/>
                          <a:sym typeface="Arial Narrow"/>
                        </a:rPr>
                        <a:t>21%</a:t>
                      </a:r>
                      <a:endParaRPr sz="2300" u="none" cap="none" strike="noStrike"/>
                    </a:p>
                  </a:txBody>
                  <a:tcPr marT="25400" marB="25400" marR="25400" marL="25400" anchor="b">
                    <a:lnL cap="flat" cmpd="sng" w="38100">
                      <a:solidFill>
                        <a:srgbClr val="000000"/>
                      </a:solidFill>
                      <a:prstDash val="solid"/>
                      <a:round/>
                      <a:headEnd len="sm" w="sm" type="none"/>
                      <a:tailEnd len="sm" w="sm" type="none"/>
                    </a:lnL>
                    <a:lnR cap="flat" cmpd="sng" w="38100">
                      <a:solidFill>
                        <a:srgbClr val="000000"/>
                      </a:solidFill>
                      <a:prstDash val="solid"/>
                      <a:round/>
                      <a:headEnd len="sm" w="sm" type="none"/>
                      <a:tailEnd len="sm" w="sm" type="none"/>
                    </a:lnR>
                    <a:lnT cap="flat" cmpd="sng" w="38100">
                      <a:solidFill>
                        <a:srgbClr val="CCCCCC"/>
                      </a:solidFill>
                      <a:prstDash val="solid"/>
                      <a:round/>
                      <a:headEnd len="sm" w="sm" type="none"/>
                      <a:tailEnd len="sm" w="sm" type="none"/>
                    </a:lnT>
                    <a:lnB cap="flat" cmpd="sng" w="38100">
                      <a:solidFill>
                        <a:srgbClr val="CCCCCC"/>
                      </a:solidFill>
                      <a:prstDash val="solid"/>
                      <a:round/>
                      <a:headEnd len="sm" w="sm" type="none"/>
                      <a:tailEnd len="sm" w="sm" type="none"/>
                    </a:lnB>
                  </a:tcPr>
                </a:tc>
                <a:tc>
                  <a:txBody>
                    <a:bodyPr/>
                    <a:lstStyle/>
                    <a:p>
                      <a:pPr indent="0" lvl="0" marL="0" marR="0" rtl="0" algn="ctr">
                        <a:lnSpc>
                          <a:spcPct val="115000"/>
                        </a:lnSpc>
                        <a:spcBef>
                          <a:spcPts val="0"/>
                        </a:spcBef>
                        <a:spcAft>
                          <a:spcPts val="0"/>
                        </a:spcAft>
                        <a:buClr>
                          <a:srgbClr val="000000"/>
                        </a:buClr>
                        <a:buSzPts val="2300"/>
                        <a:buFont typeface="Arial"/>
                        <a:buNone/>
                      </a:pPr>
                      <a:r>
                        <a:rPr lang="en-US" sz="2300" u="none" cap="none" strike="noStrike">
                          <a:latin typeface="Arial Narrow"/>
                          <a:ea typeface="Arial Narrow"/>
                          <a:cs typeface="Arial Narrow"/>
                          <a:sym typeface="Arial Narrow"/>
                        </a:rPr>
                        <a:t>11%</a:t>
                      </a:r>
                      <a:endParaRPr sz="2300" u="none" cap="none" strike="noStrike"/>
                    </a:p>
                  </a:txBody>
                  <a:tcPr marT="25400" marB="25400" marR="25400" marL="25400" anchor="b">
                    <a:lnL cap="flat" cmpd="sng" w="38100">
                      <a:solidFill>
                        <a:srgbClr val="000000"/>
                      </a:solidFill>
                      <a:prstDash val="solid"/>
                      <a:round/>
                      <a:headEnd len="sm" w="sm" type="none"/>
                      <a:tailEnd len="sm" w="sm" type="none"/>
                    </a:lnL>
                    <a:lnR cap="flat" cmpd="sng" w="38100">
                      <a:solidFill>
                        <a:srgbClr val="000000"/>
                      </a:solidFill>
                      <a:prstDash val="solid"/>
                      <a:round/>
                      <a:headEnd len="sm" w="sm" type="none"/>
                      <a:tailEnd len="sm" w="sm" type="none"/>
                    </a:lnR>
                    <a:lnT cap="flat" cmpd="sng" w="38100">
                      <a:solidFill>
                        <a:srgbClr val="CCCCCC"/>
                      </a:solidFill>
                      <a:prstDash val="solid"/>
                      <a:round/>
                      <a:headEnd len="sm" w="sm" type="none"/>
                      <a:tailEnd len="sm" w="sm" type="none"/>
                    </a:lnT>
                    <a:lnB cap="flat" cmpd="sng" w="38100">
                      <a:solidFill>
                        <a:srgbClr val="CCCCCC"/>
                      </a:solidFill>
                      <a:prstDash val="solid"/>
                      <a:round/>
                      <a:headEnd len="sm" w="sm" type="none"/>
                      <a:tailEnd len="sm" w="sm" type="none"/>
                    </a:lnB>
                  </a:tcPr>
                </a:tc>
                <a:tc>
                  <a:txBody>
                    <a:bodyPr/>
                    <a:lstStyle/>
                    <a:p>
                      <a:pPr indent="0" lvl="0" marL="0" marR="0" rtl="0" algn="ctr">
                        <a:lnSpc>
                          <a:spcPct val="115000"/>
                        </a:lnSpc>
                        <a:spcBef>
                          <a:spcPts val="0"/>
                        </a:spcBef>
                        <a:spcAft>
                          <a:spcPts val="0"/>
                        </a:spcAft>
                        <a:buClr>
                          <a:srgbClr val="000000"/>
                        </a:buClr>
                        <a:buSzPts val="2300"/>
                        <a:buFont typeface="Arial"/>
                        <a:buNone/>
                      </a:pPr>
                      <a:r>
                        <a:rPr lang="en-US" sz="2300" u="none" cap="none" strike="noStrike">
                          <a:latin typeface="Arial Narrow"/>
                          <a:ea typeface="Arial Narrow"/>
                          <a:cs typeface="Arial Narrow"/>
                          <a:sym typeface="Arial Narrow"/>
                        </a:rPr>
                        <a:t>68%</a:t>
                      </a:r>
                      <a:endParaRPr sz="2300" u="none" cap="none" strike="noStrike"/>
                    </a:p>
                  </a:txBody>
                  <a:tcPr marT="25400" marB="25400" marR="25400" marL="25400" anchor="b">
                    <a:lnL cap="flat" cmpd="sng" w="38100">
                      <a:solidFill>
                        <a:srgbClr val="000000"/>
                      </a:solidFill>
                      <a:prstDash val="solid"/>
                      <a:round/>
                      <a:headEnd len="sm" w="sm" type="none"/>
                      <a:tailEnd len="sm" w="sm" type="none"/>
                    </a:lnL>
                    <a:lnR cap="flat" cmpd="sng" w="38100">
                      <a:solidFill>
                        <a:srgbClr val="000000"/>
                      </a:solidFill>
                      <a:prstDash val="solid"/>
                      <a:round/>
                      <a:headEnd len="sm" w="sm" type="none"/>
                      <a:tailEnd len="sm" w="sm" type="none"/>
                    </a:lnR>
                    <a:lnT cap="flat" cmpd="sng" w="38100">
                      <a:solidFill>
                        <a:srgbClr val="CCCCCC"/>
                      </a:solidFill>
                      <a:prstDash val="solid"/>
                      <a:round/>
                      <a:headEnd len="sm" w="sm" type="none"/>
                      <a:tailEnd len="sm" w="sm" type="none"/>
                    </a:lnT>
                    <a:lnB cap="flat" cmpd="sng" w="38100">
                      <a:solidFill>
                        <a:srgbClr val="CCCCCC"/>
                      </a:solidFill>
                      <a:prstDash val="solid"/>
                      <a:round/>
                      <a:headEnd len="sm" w="sm" type="none"/>
                      <a:tailEnd len="sm" w="sm" type="none"/>
                    </a:lnB>
                  </a:tcPr>
                </a:tc>
              </a:tr>
              <a:tr h="381000">
                <a:tc>
                  <a:txBody>
                    <a:bodyPr/>
                    <a:lstStyle/>
                    <a:p>
                      <a:pPr indent="0" lvl="0" marL="0" marR="0" rtl="0" algn="ctr">
                        <a:lnSpc>
                          <a:spcPct val="100000"/>
                        </a:lnSpc>
                        <a:spcBef>
                          <a:spcPts val="0"/>
                        </a:spcBef>
                        <a:spcAft>
                          <a:spcPts val="0"/>
                        </a:spcAft>
                        <a:buClr>
                          <a:srgbClr val="000000"/>
                        </a:buClr>
                        <a:buSzPts val="2300"/>
                        <a:buFont typeface="Arial"/>
                        <a:buNone/>
                      </a:pPr>
                      <a:r>
                        <a:rPr lang="en-US" sz="2300" u="none" cap="none" strike="noStrike">
                          <a:latin typeface="Times New Roman"/>
                          <a:ea typeface="Times New Roman"/>
                          <a:cs typeface="Times New Roman"/>
                          <a:sym typeface="Times New Roman"/>
                        </a:rPr>
                        <a:t>3</a:t>
                      </a:r>
                      <a:endParaRPr sz="2300" u="none" cap="none" strike="noStrike">
                        <a:latin typeface="Times New Roman"/>
                        <a:ea typeface="Times New Roman"/>
                        <a:cs typeface="Times New Roman"/>
                        <a:sym typeface="Times New Roman"/>
                      </a:endParaRPr>
                    </a:p>
                  </a:txBody>
                  <a:tcPr marT="0" marB="0" marR="73025" marL="73025" anchor="b">
                    <a:lnL cap="flat" cmpd="sng" w="38100">
                      <a:solidFill>
                        <a:srgbClr val="000000"/>
                      </a:solidFill>
                      <a:prstDash val="solid"/>
                      <a:round/>
                      <a:headEnd len="sm" w="sm" type="none"/>
                      <a:tailEnd len="sm" w="sm" type="none"/>
                    </a:lnL>
                    <a:lnR cap="flat" cmpd="sng" w="38100">
                      <a:solidFill>
                        <a:srgbClr val="000000"/>
                      </a:solidFill>
                      <a:prstDash val="solid"/>
                      <a:round/>
                      <a:headEnd len="sm" w="sm" type="none"/>
                      <a:tailEnd len="sm" w="sm" type="none"/>
                    </a:lnR>
                    <a:lnT cap="flat" cmpd="sng" w="38100">
                      <a:solidFill>
                        <a:srgbClr val="000000"/>
                      </a:solidFill>
                      <a:prstDash val="solid"/>
                      <a:round/>
                      <a:headEnd len="sm" w="sm" type="none"/>
                      <a:tailEnd len="sm" w="sm" type="none"/>
                    </a:lnT>
                    <a:lnB cap="flat" cmpd="sng" w="381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2300"/>
                        <a:buFont typeface="Arial"/>
                        <a:buNone/>
                      </a:pPr>
                      <a:r>
                        <a:rPr lang="en-US" sz="2300" u="none" cap="none" strike="noStrike">
                          <a:latin typeface="Times New Roman"/>
                          <a:ea typeface="Times New Roman"/>
                          <a:cs typeface="Times New Roman"/>
                          <a:sym typeface="Times New Roman"/>
                        </a:rPr>
                        <a:t>68</a:t>
                      </a:r>
                      <a:endParaRPr sz="2300" u="none" cap="none" strike="noStrike">
                        <a:latin typeface="Times New Roman"/>
                        <a:ea typeface="Times New Roman"/>
                        <a:cs typeface="Times New Roman"/>
                        <a:sym typeface="Times New Roman"/>
                      </a:endParaRPr>
                    </a:p>
                  </a:txBody>
                  <a:tcPr marT="0" marB="0" marR="73025" marL="73025" anchor="b">
                    <a:lnL cap="flat" cmpd="sng" w="38100">
                      <a:solidFill>
                        <a:srgbClr val="000000"/>
                      </a:solidFill>
                      <a:prstDash val="solid"/>
                      <a:round/>
                      <a:headEnd len="sm" w="sm" type="none"/>
                      <a:tailEnd len="sm" w="sm" type="none"/>
                    </a:lnL>
                    <a:lnR cap="flat" cmpd="sng" w="38100">
                      <a:solidFill>
                        <a:srgbClr val="000000"/>
                      </a:solidFill>
                      <a:prstDash val="solid"/>
                      <a:round/>
                      <a:headEnd len="sm" w="sm" type="none"/>
                      <a:tailEnd len="sm" w="sm" type="none"/>
                    </a:lnR>
                    <a:lnT cap="flat" cmpd="sng" w="38100">
                      <a:solidFill>
                        <a:srgbClr val="000000"/>
                      </a:solidFill>
                      <a:prstDash val="solid"/>
                      <a:round/>
                      <a:headEnd len="sm" w="sm" type="none"/>
                      <a:tailEnd len="sm" w="sm" type="none"/>
                    </a:lnT>
                    <a:lnB cap="flat" cmpd="sng" w="381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2300"/>
                        <a:buFont typeface="Arial"/>
                        <a:buNone/>
                      </a:pPr>
                      <a:r>
                        <a:rPr lang="en-US" sz="2300" u="none" cap="none" strike="noStrike">
                          <a:latin typeface="Times New Roman"/>
                          <a:ea typeface="Times New Roman"/>
                          <a:cs typeface="Times New Roman"/>
                          <a:sym typeface="Times New Roman"/>
                        </a:rPr>
                        <a:t>28%</a:t>
                      </a:r>
                      <a:endParaRPr sz="2300" u="none" cap="none" strike="noStrike">
                        <a:latin typeface="Times New Roman"/>
                        <a:ea typeface="Times New Roman"/>
                        <a:cs typeface="Times New Roman"/>
                        <a:sym typeface="Times New Roman"/>
                      </a:endParaRPr>
                    </a:p>
                  </a:txBody>
                  <a:tcPr marT="0" marB="0" marR="73025" marL="73025" anchor="b">
                    <a:lnL cap="flat" cmpd="sng" w="38100">
                      <a:solidFill>
                        <a:srgbClr val="000000"/>
                      </a:solidFill>
                      <a:prstDash val="solid"/>
                      <a:round/>
                      <a:headEnd len="sm" w="sm" type="none"/>
                      <a:tailEnd len="sm" w="sm" type="none"/>
                    </a:lnL>
                    <a:lnR cap="flat" cmpd="sng" w="38100">
                      <a:solidFill>
                        <a:srgbClr val="000000"/>
                      </a:solidFill>
                      <a:prstDash val="solid"/>
                      <a:round/>
                      <a:headEnd len="sm" w="sm" type="none"/>
                      <a:tailEnd len="sm" w="sm" type="none"/>
                    </a:lnR>
                    <a:lnT cap="flat" cmpd="sng" w="38100">
                      <a:solidFill>
                        <a:srgbClr val="000000"/>
                      </a:solidFill>
                      <a:prstDash val="solid"/>
                      <a:round/>
                      <a:headEnd len="sm" w="sm" type="none"/>
                      <a:tailEnd len="sm" w="sm" type="none"/>
                    </a:lnT>
                    <a:lnB cap="flat" cmpd="sng" w="38100">
                      <a:solidFill>
                        <a:srgbClr val="000000"/>
                      </a:solidFill>
                      <a:prstDash val="solid"/>
                      <a:round/>
                      <a:headEnd len="sm" w="sm" type="none"/>
                      <a:tailEnd len="sm" w="sm" type="none"/>
                    </a:lnB>
                  </a:tcPr>
                </a:tc>
                <a:tc>
                  <a:txBody>
                    <a:bodyPr/>
                    <a:lstStyle/>
                    <a:p>
                      <a:pPr indent="0" lvl="0" marL="0" marR="0" rtl="0" algn="ctr">
                        <a:lnSpc>
                          <a:spcPct val="115000"/>
                        </a:lnSpc>
                        <a:spcBef>
                          <a:spcPts val="0"/>
                        </a:spcBef>
                        <a:spcAft>
                          <a:spcPts val="0"/>
                        </a:spcAft>
                        <a:buClr>
                          <a:srgbClr val="000000"/>
                        </a:buClr>
                        <a:buSzPts val="2300"/>
                        <a:buFont typeface="Arial"/>
                        <a:buNone/>
                      </a:pPr>
                      <a:r>
                        <a:rPr lang="en-US" sz="2300" u="none" cap="none" strike="noStrike">
                          <a:latin typeface="Arial Narrow"/>
                          <a:ea typeface="Arial Narrow"/>
                          <a:cs typeface="Arial Narrow"/>
                          <a:sym typeface="Arial Narrow"/>
                        </a:rPr>
                        <a:t>26%</a:t>
                      </a:r>
                      <a:endParaRPr sz="2300" u="none" cap="none" strike="noStrike"/>
                    </a:p>
                  </a:txBody>
                  <a:tcPr marT="25400" marB="25400" marR="25400" marL="25400" anchor="b">
                    <a:lnL cap="flat" cmpd="sng" w="38100">
                      <a:solidFill>
                        <a:srgbClr val="000000"/>
                      </a:solidFill>
                      <a:prstDash val="solid"/>
                      <a:round/>
                      <a:headEnd len="sm" w="sm" type="none"/>
                      <a:tailEnd len="sm" w="sm" type="none"/>
                    </a:lnL>
                    <a:lnR cap="flat" cmpd="sng" w="38100">
                      <a:solidFill>
                        <a:srgbClr val="000000"/>
                      </a:solidFill>
                      <a:prstDash val="solid"/>
                      <a:round/>
                      <a:headEnd len="sm" w="sm" type="none"/>
                      <a:tailEnd len="sm" w="sm" type="none"/>
                    </a:lnR>
                    <a:lnT cap="flat" cmpd="sng" w="38100">
                      <a:solidFill>
                        <a:srgbClr val="CCCCCC"/>
                      </a:solidFill>
                      <a:prstDash val="solid"/>
                      <a:round/>
                      <a:headEnd len="sm" w="sm" type="none"/>
                      <a:tailEnd len="sm" w="sm" type="none"/>
                    </a:lnT>
                    <a:lnB cap="flat" cmpd="sng" w="38100">
                      <a:solidFill>
                        <a:srgbClr val="CCCCCC"/>
                      </a:solidFill>
                      <a:prstDash val="solid"/>
                      <a:round/>
                      <a:headEnd len="sm" w="sm" type="none"/>
                      <a:tailEnd len="sm" w="sm" type="none"/>
                    </a:lnB>
                  </a:tcPr>
                </a:tc>
                <a:tc>
                  <a:txBody>
                    <a:bodyPr/>
                    <a:lstStyle/>
                    <a:p>
                      <a:pPr indent="0" lvl="0" marL="0" marR="0" rtl="0" algn="ctr">
                        <a:lnSpc>
                          <a:spcPct val="115000"/>
                        </a:lnSpc>
                        <a:spcBef>
                          <a:spcPts val="0"/>
                        </a:spcBef>
                        <a:spcAft>
                          <a:spcPts val="0"/>
                        </a:spcAft>
                        <a:buClr>
                          <a:srgbClr val="000000"/>
                        </a:buClr>
                        <a:buSzPts val="2300"/>
                        <a:buFont typeface="Arial"/>
                        <a:buNone/>
                      </a:pPr>
                      <a:r>
                        <a:rPr lang="en-US" sz="2300" u="none" cap="none" strike="noStrike">
                          <a:latin typeface="Arial Narrow"/>
                          <a:ea typeface="Arial Narrow"/>
                          <a:cs typeface="Arial Narrow"/>
                          <a:sym typeface="Arial Narrow"/>
                        </a:rPr>
                        <a:t>9%</a:t>
                      </a:r>
                      <a:endParaRPr sz="2300" u="none" cap="none" strike="noStrike"/>
                    </a:p>
                  </a:txBody>
                  <a:tcPr marT="25400" marB="25400" marR="25400" marL="25400" anchor="b">
                    <a:lnL cap="flat" cmpd="sng" w="38100">
                      <a:solidFill>
                        <a:srgbClr val="000000"/>
                      </a:solidFill>
                      <a:prstDash val="solid"/>
                      <a:round/>
                      <a:headEnd len="sm" w="sm" type="none"/>
                      <a:tailEnd len="sm" w="sm" type="none"/>
                    </a:lnL>
                    <a:lnR cap="flat" cmpd="sng" w="38100">
                      <a:solidFill>
                        <a:srgbClr val="000000"/>
                      </a:solidFill>
                      <a:prstDash val="solid"/>
                      <a:round/>
                      <a:headEnd len="sm" w="sm" type="none"/>
                      <a:tailEnd len="sm" w="sm" type="none"/>
                    </a:lnR>
                    <a:lnT cap="flat" cmpd="sng" w="38100">
                      <a:solidFill>
                        <a:srgbClr val="CCCCCC"/>
                      </a:solidFill>
                      <a:prstDash val="solid"/>
                      <a:round/>
                      <a:headEnd len="sm" w="sm" type="none"/>
                      <a:tailEnd len="sm" w="sm" type="none"/>
                    </a:lnT>
                    <a:lnB cap="flat" cmpd="sng" w="38100">
                      <a:solidFill>
                        <a:srgbClr val="CCCCCC"/>
                      </a:solidFill>
                      <a:prstDash val="solid"/>
                      <a:round/>
                      <a:headEnd len="sm" w="sm" type="none"/>
                      <a:tailEnd len="sm" w="sm" type="none"/>
                    </a:lnB>
                  </a:tcPr>
                </a:tc>
                <a:tc>
                  <a:txBody>
                    <a:bodyPr/>
                    <a:lstStyle/>
                    <a:p>
                      <a:pPr indent="0" lvl="0" marL="0" marR="0" rtl="0" algn="ctr">
                        <a:lnSpc>
                          <a:spcPct val="115000"/>
                        </a:lnSpc>
                        <a:spcBef>
                          <a:spcPts val="0"/>
                        </a:spcBef>
                        <a:spcAft>
                          <a:spcPts val="0"/>
                        </a:spcAft>
                        <a:buClr>
                          <a:srgbClr val="000000"/>
                        </a:buClr>
                        <a:buSzPts val="2300"/>
                        <a:buFont typeface="Arial"/>
                        <a:buNone/>
                      </a:pPr>
                      <a:r>
                        <a:rPr lang="en-US" sz="2300" u="none" cap="none" strike="noStrike">
                          <a:latin typeface="Arial Narrow"/>
                          <a:ea typeface="Arial Narrow"/>
                          <a:cs typeface="Arial Narrow"/>
                          <a:sym typeface="Arial Narrow"/>
                        </a:rPr>
                        <a:t>65%</a:t>
                      </a:r>
                      <a:endParaRPr sz="2300" u="none" cap="none" strike="noStrike"/>
                    </a:p>
                  </a:txBody>
                  <a:tcPr marT="25400" marB="25400" marR="25400" marL="25400" anchor="b">
                    <a:lnL cap="flat" cmpd="sng" w="38100">
                      <a:solidFill>
                        <a:srgbClr val="000000"/>
                      </a:solidFill>
                      <a:prstDash val="solid"/>
                      <a:round/>
                      <a:headEnd len="sm" w="sm" type="none"/>
                      <a:tailEnd len="sm" w="sm" type="none"/>
                    </a:lnL>
                    <a:lnR cap="flat" cmpd="sng" w="38100">
                      <a:solidFill>
                        <a:srgbClr val="000000"/>
                      </a:solidFill>
                      <a:prstDash val="solid"/>
                      <a:round/>
                      <a:headEnd len="sm" w="sm" type="none"/>
                      <a:tailEnd len="sm" w="sm" type="none"/>
                    </a:lnR>
                    <a:lnT cap="flat" cmpd="sng" w="38100">
                      <a:solidFill>
                        <a:srgbClr val="CCCCCC"/>
                      </a:solidFill>
                      <a:prstDash val="solid"/>
                      <a:round/>
                      <a:headEnd len="sm" w="sm" type="none"/>
                      <a:tailEnd len="sm" w="sm" type="none"/>
                    </a:lnT>
                    <a:lnB cap="flat" cmpd="sng" w="38100">
                      <a:solidFill>
                        <a:srgbClr val="CCCCCC"/>
                      </a:solidFill>
                      <a:prstDash val="solid"/>
                      <a:round/>
                      <a:headEnd len="sm" w="sm" type="none"/>
                      <a:tailEnd len="sm" w="sm" type="none"/>
                    </a:lnB>
                  </a:tcPr>
                </a:tc>
              </a:tr>
              <a:tr h="381000">
                <a:tc>
                  <a:txBody>
                    <a:bodyPr/>
                    <a:lstStyle/>
                    <a:p>
                      <a:pPr indent="0" lvl="0" marL="0" marR="0" rtl="0" algn="ctr">
                        <a:lnSpc>
                          <a:spcPct val="100000"/>
                        </a:lnSpc>
                        <a:spcBef>
                          <a:spcPts val="0"/>
                        </a:spcBef>
                        <a:spcAft>
                          <a:spcPts val="0"/>
                        </a:spcAft>
                        <a:buClr>
                          <a:srgbClr val="000000"/>
                        </a:buClr>
                        <a:buSzPts val="2300"/>
                        <a:buFont typeface="Arial"/>
                        <a:buNone/>
                      </a:pPr>
                      <a:r>
                        <a:rPr lang="en-US" sz="2300" u="none" cap="none" strike="noStrike">
                          <a:latin typeface="Times New Roman"/>
                          <a:ea typeface="Times New Roman"/>
                          <a:cs typeface="Times New Roman"/>
                          <a:sym typeface="Times New Roman"/>
                        </a:rPr>
                        <a:t>4</a:t>
                      </a:r>
                      <a:endParaRPr sz="2300" u="none" cap="none" strike="noStrike">
                        <a:latin typeface="Times New Roman"/>
                        <a:ea typeface="Times New Roman"/>
                        <a:cs typeface="Times New Roman"/>
                        <a:sym typeface="Times New Roman"/>
                      </a:endParaRPr>
                    </a:p>
                  </a:txBody>
                  <a:tcPr marT="0" marB="0" marR="73025" marL="73025" anchor="b">
                    <a:lnL cap="flat" cmpd="sng" w="38100">
                      <a:solidFill>
                        <a:srgbClr val="000000"/>
                      </a:solidFill>
                      <a:prstDash val="solid"/>
                      <a:round/>
                      <a:headEnd len="sm" w="sm" type="none"/>
                      <a:tailEnd len="sm" w="sm" type="none"/>
                    </a:lnL>
                    <a:lnR cap="flat" cmpd="sng" w="38100">
                      <a:solidFill>
                        <a:srgbClr val="000000"/>
                      </a:solidFill>
                      <a:prstDash val="solid"/>
                      <a:round/>
                      <a:headEnd len="sm" w="sm" type="none"/>
                      <a:tailEnd len="sm" w="sm" type="none"/>
                    </a:lnR>
                    <a:lnT cap="flat" cmpd="sng" w="38100">
                      <a:solidFill>
                        <a:srgbClr val="000000"/>
                      </a:solidFill>
                      <a:prstDash val="solid"/>
                      <a:round/>
                      <a:headEnd len="sm" w="sm" type="none"/>
                      <a:tailEnd len="sm" w="sm" type="none"/>
                    </a:lnT>
                    <a:lnB cap="flat" cmpd="sng" w="381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2300"/>
                        <a:buFont typeface="Arial"/>
                        <a:buNone/>
                      </a:pPr>
                      <a:r>
                        <a:rPr lang="en-US" sz="2300" u="none" cap="none" strike="noStrike">
                          <a:latin typeface="Times New Roman"/>
                          <a:ea typeface="Times New Roman"/>
                          <a:cs typeface="Times New Roman"/>
                          <a:sym typeface="Times New Roman"/>
                        </a:rPr>
                        <a:t>54</a:t>
                      </a:r>
                      <a:endParaRPr sz="2300" u="none" cap="none" strike="noStrike">
                        <a:latin typeface="Times New Roman"/>
                        <a:ea typeface="Times New Roman"/>
                        <a:cs typeface="Times New Roman"/>
                        <a:sym typeface="Times New Roman"/>
                      </a:endParaRPr>
                    </a:p>
                  </a:txBody>
                  <a:tcPr marT="0" marB="0" marR="73025" marL="73025" anchor="b">
                    <a:lnL cap="flat" cmpd="sng" w="38100">
                      <a:solidFill>
                        <a:srgbClr val="000000"/>
                      </a:solidFill>
                      <a:prstDash val="solid"/>
                      <a:round/>
                      <a:headEnd len="sm" w="sm" type="none"/>
                      <a:tailEnd len="sm" w="sm" type="none"/>
                    </a:lnL>
                    <a:lnR cap="flat" cmpd="sng" w="38100">
                      <a:solidFill>
                        <a:srgbClr val="000000"/>
                      </a:solidFill>
                      <a:prstDash val="solid"/>
                      <a:round/>
                      <a:headEnd len="sm" w="sm" type="none"/>
                      <a:tailEnd len="sm" w="sm" type="none"/>
                    </a:lnR>
                    <a:lnT cap="flat" cmpd="sng" w="38100">
                      <a:solidFill>
                        <a:srgbClr val="000000"/>
                      </a:solidFill>
                      <a:prstDash val="solid"/>
                      <a:round/>
                      <a:headEnd len="sm" w="sm" type="none"/>
                      <a:tailEnd len="sm" w="sm" type="none"/>
                    </a:lnT>
                    <a:lnB cap="flat" cmpd="sng" w="381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2300"/>
                        <a:buFont typeface="Arial"/>
                        <a:buNone/>
                      </a:pPr>
                      <a:r>
                        <a:rPr lang="en-US" sz="2300" u="none" cap="none" strike="noStrike">
                          <a:latin typeface="Times New Roman"/>
                          <a:ea typeface="Times New Roman"/>
                          <a:cs typeface="Times New Roman"/>
                          <a:sym typeface="Times New Roman"/>
                        </a:rPr>
                        <a:t>28%</a:t>
                      </a:r>
                      <a:endParaRPr sz="2300" u="none" cap="none" strike="noStrike">
                        <a:latin typeface="Times New Roman"/>
                        <a:ea typeface="Times New Roman"/>
                        <a:cs typeface="Times New Roman"/>
                        <a:sym typeface="Times New Roman"/>
                      </a:endParaRPr>
                    </a:p>
                  </a:txBody>
                  <a:tcPr marT="0" marB="0" marR="73025" marL="73025" anchor="b">
                    <a:lnL cap="flat" cmpd="sng" w="38100">
                      <a:solidFill>
                        <a:srgbClr val="000000"/>
                      </a:solidFill>
                      <a:prstDash val="solid"/>
                      <a:round/>
                      <a:headEnd len="sm" w="sm" type="none"/>
                      <a:tailEnd len="sm" w="sm" type="none"/>
                    </a:lnL>
                    <a:lnR cap="flat" cmpd="sng" w="38100">
                      <a:solidFill>
                        <a:srgbClr val="000000"/>
                      </a:solidFill>
                      <a:prstDash val="solid"/>
                      <a:round/>
                      <a:headEnd len="sm" w="sm" type="none"/>
                      <a:tailEnd len="sm" w="sm" type="none"/>
                    </a:lnR>
                    <a:lnT cap="flat" cmpd="sng" w="38100">
                      <a:solidFill>
                        <a:srgbClr val="000000"/>
                      </a:solidFill>
                      <a:prstDash val="solid"/>
                      <a:round/>
                      <a:headEnd len="sm" w="sm" type="none"/>
                      <a:tailEnd len="sm" w="sm" type="none"/>
                    </a:lnT>
                    <a:lnB cap="flat" cmpd="sng" w="38100">
                      <a:solidFill>
                        <a:srgbClr val="000000"/>
                      </a:solidFill>
                      <a:prstDash val="solid"/>
                      <a:round/>
                      <a:headEnd len="sm" w="sm" type="none"/>
                      <a:tailEnd len="sm" w="sm" type="none"/>
                    </a:lnB>
                  </a:tcPr>
                </a:tc>
                <a:tc>
                  <a:txBody>
                    <a:bodyPr/>
                    <a:lstStyle/>
                    <a:p>
                      <a:pPr indent="0" lvl="0" marL="0" marR="0" rtl="0" algn="ctr">
                        <a:lnSpc>
                          <a:spcPct val="115000"/>
                        </a:lnSpc>
                        <a:spcBef>
                          <a:spcPts val="0"/>
                        </a:spcBef>
                        <a:spcAft>
                          <a:spcPts val="0"/>
                        </a:spcAft>
                        <a:buClr>
                          <a:srgbClr val="000000"/>
                        </a:buClr>
                        <a:buSzPts val="2300"/>
                        <a:buFont typeface="Arial"/>
                        <a:buNone/>
                      </a:pPr>
                      <a:r>
                        <a:rPr lang="en-US" sz="2300" u="none" cap="none" strike="noStrike">
                          <a:latin typeface="Arial Narrow"/>
                          <a:ea typeface="Arial Narrow"/>
                          <a:cs typeface="Arial Narrow"/>
                          <a:sym typeface="Arial Narrow"/>
                        </a:rPr>
                        <a:t>22%</a:t>
                      </a:r>
                      <a:endParaRPr sz="2300" u="none" cap="none" strike="noStrike"/>
                    </a:p>
                  </a:txBody>
                  <a:tcPr marT="25400" marB="25400" marR="25400" marL="25400" anchor="b">
                    <a:lnL cap="flat" cmpd="sng" w="38100">
                      <a:solidFill>
                        <a:srgbClr val="000000"/>
                      </a:solidFill>
                      <a:prstDash val="solid"/>
                      <a:round/>
                      <a:headEnd len="sm" w="sm" type="none"/>
                      <a:tailEnd len="sm" w="sm" type="none"/>
                    </a:lnL>
                    <a:lnR cap="flat" cmpd="sng" w="38100">
                      <a:solidFill>
                        <a:srgbClr val="000000"/>
                      </a:solidFill>
                      <a:prstDash val="solid"/>
                      <a:round/>
                      <a:headEnd len="sm" w="sm" type="none"/>
                      <a:tailEnd len="sm" w="sm" type="none"/>
                    </a:lnR>
                    <a:lnT cap="flat" cmpd="sng" w="38100">
                      <a:solidFill>
                        <a:srgbClr val="CCCCCC"/>
                      </a:solidFill>
                      <a:prstDash val="solid"/>
                      <a:round/>
                      <a:headEnd len="sm" w="sm" type="none"/>
                      <a:tailEnd len="sm" w="sm" type="none"/>
                    </a:lnT>
                    <a:lnB cap="flat" cmpd="sng" w="38100">
                      <a:solidFill>
                        <a:srgbClr val="CCCCCC"/>
                      </a:solidFill>
                      <a:prstDash val="solid"/>
                      <a:round/>
                      <a:headEnd len="sm" w="sm" type="none"/>
                      <a:tailEnd len="sm" w="sm" type="none"/>
                    </a:lnB>
                  </a:tcPr>
                </a:tc>
                <a:tc>
                  <a:txBody>
                    <a:bodyPr/>
                    <a:lstStyle/>
                    <a:p>
                      <a:pPr indent="0" lvl="0" marL="0" marR="0" rtl="0" algn="ctr">
                        <a:lnSpc>
                          <a:spcPct val="115000"/>
                        </a:lnSpc>
                        <a:spcBef>
                          <a:spcPts val="0"/>
                        </a:spcBef>
                        <a:spcAft>
                          <a:spcPts val="0"/>
                        </a:spcAft>
                        <a:buClr>
                          <a:srgbClr val="000000"/>
                        </a:buClr>
                        <a:buSzPts val="2300"/>
                        <a:buFont typeface="Arial"/>
                        <a:buNone/>
                      </a:pPr>
                      <a:r>
                        <a:rPr lang="en-US" sz="2300" u="none" cap="none" strike="noStrike">
                          <a:latin typeface="Arial Narrow"/>
                          <a:ea typeface="Arial Narrow"/>
                          <a:cs typeface="Arial Narrow"/>
                          <a:sym typeface="Arial Narrow"/>
                        </a:rPr>
                        <a:t>11%</a:t>
                      </a:r>
                      <a:endParaRPr sz="2300" u="none" cap="none" strike="noStrike"/>
                    </a:p>
                  </a:txBody>
                  <a:tcPr marT="25400" marB="25400" marR="25400" marL="25400" anchor="b">
                    <a:lnL cap="flat" cmpd="sng" w="38100">
                      <a:solidFill>
                        <a:srgbClr val="000000"/>
                      </a:solidFill>
                      <a:prstDash val="solid"/>
                      <a:round/>
                      <a:headEnd len="sm" w="sm" type="none"/>
                      <a:tailEnd len="sm" w="sm" type="none"/>
                    </a:lnL>
                    <a:lnR cap="flat" cmpd="sng" w="38100">
                      <a:solidFill>
                        <a:srgbClr val="000000"/>
                      </a:solidFill>
                      <a:prstDash val="solid"/>
                      <a:round/>
                      <a:headEnd len="sm" w="sm" type="none"/>
                      <a:tailEnd len="sm" w="sm" type="none"/>
                    </a:lnR>
                    <a:lnT cap="flat" cmpd="sng" w="38100">
                      <a:solidFill>
                        <a:srgbClr val="CCCCCC"/>
                      </a:solidFill>
                      <a:prstDash val="solid"/>
                      <a:round/>
                      <a:headEnd len="sm" w="sm" type="none"/>
                      <a:tailEnd len="sm" w="sm" type="none"/>
                    </a:lnT>
                    <a:lnB cap="flat" cmpd="sng" w="38100">
                      <a:solidFill>
                        <a:srgbClr val="CCCCCC"/>
                      </a:solidFill>
                      <a:prstDash val="solid"/>
                      <a:round/>
                      <a:headEnd len="sm" w="sm" type="none"/>
                      <a:tailEnd len="sm" w="sm" type="none"/>
                    </a:lnB>
                  </a:tcPr>
                </a:tc>
                <a:tc>
                  <a:txBody>
                    <a:bodyPr/>
                    <a:lstStyle/>
                    <a:p>
                      <a:pPr indent="0" lvl="0" marL="0" marR="0" rtl="0" algn="ctr">
                        <a:lnSpc>
                          <a:spcPct val="115000"/>
                        </a:lnSpc>
                        <a:spcBef>
                          <a:spcPts val="0"/>
                        </a:spcBef>
                        <a:spcAft>
                          <a:spcPts val="0"/>
                        </a:spcAft>
                        <a:buClr>
                          <a:srgbClr val="000000"/>
                        </a:buClr>
                        <a:buSzPts val="2300"/>
                        <a:buFont typeface="Arial"/>
                        <a:buNone/>
                      </a:pPr>
                      <a:r>
                        <a:rPr lang="en-US" sz="2300" u="none" cap="none" strike="noStrike">
                          <a:latin typeface="Arial Narrow"/>
                          <a:ea typeface="Arial Narrow"/>
                          <a:cs typeface="Arial Narrow"/>
                          <a:sym typeface="Arial Narrow"/>
                        </a:rPr>
                        <a:t>67%</a:t>
                      </a:r>
                      <a:endParaRPr sz="2300" u="none" cap="none" strike="noStrike"/>
                    </a:p>
                  </a:txBody>
                  <a:tcPr marT="25400" marB="25400" marR="25400" marL="25400" anchor="b">
                    <a:lnL cap="flat" cmpd="sng" w="38100">
                      <a:solidFill>
                        <a:srgbClr val="000000"/>
                      </a:solidFill>
                      <a:prstDash val="solid"/>
                      <a:round/>
                      <a:headEnd len="sm" w="sm" type="none"/>
                      <a:tailEnd len="sm" w="sm" type="none"/>
                    </a:lnL>
                    <a:lnR cap="flat" cmpd="sng" w="38100">
                      <a:solidFill>
                        <a:srgbClr val="000000"/>
                      </a:solidFill>
                      <a:prstDash val="solid"/>
                      <a:round/>
                      <a:headEnd len="sm" w="sm" type="none"/>
                      <a:tailEnd len="sm" w="sm" type="none"/>
                    </a:lnR>
                    <a:lnT cap="flat" cmpd="sng" w="38100">
                      <a:solidFill>
                        <a:srgbClr val="CCCCCC"/>
                      </a:solidFill>
                      <a:prstDash val="solid"/>
                      <a:round/>
                      <a:headEnd len="sm" w="sm" type="none"/>
                      <a:tailEnd len="sm" w="sm" type="none"/>
                    </a:lnT>
                    <a:lnB cap="flat" cmpd="sng" w="38100">
                      <a:solidFill>
                        <a:srgbClr val="CCCCCC"/>
                      </a:solidFill>
                      <a:prstDash val="solid"/>
                      <a:round/>
                      <a:headEnd len="sm" w="sm" type="none"/>
                      <a:tailEnd len="sm" w="sm" type="none"/>
                    </a:lnB>
                  </a:tcPr>
                </a:tc>
              </a:tr>
              <a:tr h="381000">
                <a:tc>
                  <a:txBody>
                    <a:bodyPr/>
                    <a:lstStyle/>
                    <a:p>
                      <a:pPr indent="0" lvl="0" marL="0" marR="0" rtl="0" algn="ctr">
                        <a:lnSpc>
                          <a:spcPct val="100000"/>
                        </a:lnSpc>
                        <a:spcBef>
                          <a:spcPts val="0"/>
                        </a:spcBef>
                        <a:spcAft>
                          <a:spcPts val="0"/>
                        </a:spcAft>
                        <a:buClr>
                          <a:srgbClr val="000000"/>
                        </a:buClr>
                        <a:buSzPts val="2300"/>
                        <a:buFont typeface="Arial"/>
                        <a:buNone/>
                      </a:pPr>
                      <a:r>
                        <a:rPr lang="en-US" sz="2300" u="none" cap="none" strike="noStrike">
                          <a:latin typeface="Times New Roman"/>
                          <a:ea typeface="Times New Roman"/>
                          <a:cs typeface="Times New Roman"/>
                          <a:sym typeface="Times New Roman"/>
                        </a:rPr>
                        <a:t>5</a:t>
                      </a:r>
                      <a:endParaRPr sz="2300" u="none" cap="none" strike="noStrike">
                        <a:latin typeface="Times New Roman"/>
                        <a:ea typeface="Times New Roman"/>
                        <a:cs typeface="Times New Roman"/>
                        <a:sym typeface="Times New Roman"/>
                      </a:endParaRPr>
                    </a:p>
                  </a:txBody>
                  <a:tcPr marT="0" marB="0" marR="73025" marL="73025" anchor="b">
                    <a:lnL cap="flat" cmpd="sng" w="38100">
                      <a:solidFill>
                        <a:srgbClr val="000000"/>
                      </a:solidFill>
                      <a:prstDash val="solid"/>
                      <a:round/>
                      <a:headEnd len="sm" w="sm" type="none"/>
                      <a:tailEnd len="sm" w="sm" type="none"/>
                    </a:lnL>
                    <a:lnR cap="flat" cmpd="sng" w="38100">
                      <a:solidFill>
                        <a:srgbClr val="000000"/>
                      </a:solidFill>
                      <a:prstDash val="solid"/>
                      <a:round/>
                      <a:headEnd len="sm" w="sm" type="none"/>
                      <a:tailEnd len="sm" w="sm" type="none"/>
                    </a:lnR>
                    <a:lnT cap="flat" cmpd="sng" w="38100">
                      <a:solidFill>
                        <a:srgbClr val="000000"/>
                      </a:solidFill>
                      <a:prstDash val="solid"/>
                      <a:round/>
                      <a:headEnd len="sm" w="sm" type="none"/>
                      <a:tailEnd len="sm" w="sm" type="none"/>
                    </a:lnT>
                    <a:lnB cap="flat" cmpd="sng" w="381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2300"/>
                        <a:buFont typeface="Arial"/>
                        <a:buNone/>
                      </a:pPr>
                      <a:r>
                        <a:rPr lang="en-US" sz="2300" u="none" cap="none" strike="noStrike">
                          <a:latin typeface="Times New Roman"/>
                          <a:ea typeface="Times New Roman"/>
                          <a:cs typeface="Times New Roman"/>
                          <a:sym typeface="Times New Roman"/>
                        </a:rPr>
                        <a:t>58</a:t>
                      </a:r>
                      <a:endParaRPr sz="2300" u="none" cap="none" strike="noStrike">
                        <a:latin typeface="Times New Roman"/>
                        <a:ea typeface="Times New Roman"/>
                        <a:cs typeface="Times New Roman"/>
                        <a:sym typeface="Times New Roman"/>
                      </a:endParaRPr>
                    </a:p>
                  </a:txBody>
                  <a:tcPr marT="0" marB="0" marR="73025" marL="73025" anchor="b">
                    <a:lnL cap="flat" cmpd="sng" w="38100">
                      <a:solidFill>
                        <a:srgbClr val="000000"/>
                      </a:solidFill>
                      <a:prstDash val="solid"/>
                      <a:round/>
                      <a:headEnd len="sm" w="sm" type="none"/>
                      <a:tailEnd len="sm" w="sm" type="none"/>
                    </a:lnL>
                    <a:lnR cap="flat" cmpd="sng" w="38100">
                      <a:solidFill>
                        <a:srgbClr val="000000"/>
                      </a:solidFill>
                      <a:prstDash val="solid"/>
                      <a:round/>
                      <a:headEnd len="sm" w="sm" type="none"/>
                      <a:tailEnd len="sm" w="sm" type="none"/>
                    </a:lnR>
                    <a:lnT cap="flat" cmpd="sng" w="38100">
                      <a:solidFill>
                        <a:srgbClr val="000000"/>
                      </a:solidFill>
                      <a:prstDash val="solid"/>
                      <a:round/>
                      <a:headEnd len="sm" w="sm" type="none"/>
                      <a:tailEnd len="sm" w="sm" type="none"/>
                    </a:lnT>
                    <a:lnB cap="flat" cmpd="sng" w="381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2300"/>
                        <a:buFont typeface="Arial"/>
                        <a:buNone/>
                      </a:pPr>
                      <a:r>
                        <a:rPr lang="en-US" sz="2300" u="none" cap="none" strike="noStrike">
                          <a:latin typeface="Times New Roman"/>
                          <a:ea typeface="Times New Roman"/>
                          <a:cs typeface="Times New Roman"/>
                          <a:sym typeface="Times New Roman"/>
                        </a:rPr>
                        <a:t>28%</a:t>
                      </a:r>
                      <a:endParaRPr sz="2300" u="none" cap="none" strike="noStrike">
                        <a:latin typeface="Times New Roman"/>
                        <a:ea typeface="Times New Roman"/>
                        <a:cs typeface="Times New Roman"/>
                        <a:sym typeface="Times New Roman"/>
                      </a:endParaRPr>
                    </a:p>
                  </a:txBody>
                  <a:tcPr marT="0" marB="0" marR="73025" marL="73025" anchor="b">
                    <a:lnL cap="flat" cmpd="sng" w="38100">
                      <a:solidFill>
                        <a:srgbClr val="000000"/>
                      </a:solidFill>
                      <a:prstDash val="solid"/>
                      <a:round/>
                      <a:headEnd len="sm" w="sm" type="none"/>
                      <a:tailEnd len="sm" w="sm" type="none"/>
                    </a:lnL>
                    <a:lnR cap="flat" cmpd="sng" w="38100">
                      <a:solidFill>
                        <a:srgbClr val="000000"/>
                      </a:solidFill>
                      <a:prstDash val="solid"/>
                      <a:round/>
                      <a:headEnd len="sm" w="sm" type="none"/>
                      <a:tailEnd len="sm" w="sm" type="none"/>
                    </a:lnR>
                    <a:lnT cap="flat" cmpd="sng" w="38100">
                      <a:solidFill>
                        <a:srgbClr val="000000"/>
                      </a:solidFill>
                      <a:prstDash val="solid"/>
                      <a:round/>
                      <a:headEnd len="sm" w="sm" type="none"/>
                      <a:tailEnd len="sm" w="sm" type="none"/>
                    </a:lnT>
                    <a:lnB cap="flat" cmpd="sng" w="38100">
                      <a:solidFill>
                        <a:srgbClr val="000000"/>
                      </a:solidFill>
                      <a:prstDash val="solid"/>
                      <a:round/>
                      <a:headEnd len="sm" w="sm" type="none"/>
                      <a:tailEnd len="sm" w="sm" type="none"/>
                    </a:lnB>
                  </a:tcPr>
                </a:tc>
                <a:tc>
                  <a:txBody>
                    <a:bodyPr/>
                    <a:lstStyle/>
                    <a:p>
                      <a:pPr indent="0" lvl="0" marL="0" marR="0" rtl="0" algn="ctr">
                        <a:lnSpc>
                          <a:spcPct val="115000"/>
                        </a:lnSpc>
                        <a:spcBef>
                          <a:spcPts val="0"/>
                        </a:spcBef>
                        <a:spcAft>
                          <a:spcPts val="0"/>
                        </a:spcAft>
                        <a:buClr>
                          <a:srgbClr val="000000"/>
                        </a:buClr>
                        <a:buSzPts val="2300"/>
                        <a:buFont typeface="Arial"/>
                        <a:buNone/>
                      </a:pPr>
                      <a:r>
                        <a:rPr lang="en-US" sz="2300" u="none" cap="none" strike="noStrike">
                          <a:latin typeface="Arial Narrow"/>
                          <a:ea typeface="Arial Narrow"/>
                          <a:cs typeface="Arial Narrow"/>
                          <a:sym typeface="Arial Narrow"/>
                        </a:rPr>
                        <a:t>21%</a:t>
                      </a:r>
                      <a:endParaRPr sz="2300" u="none" cap="none" strike="noStrike"/>
                    </a:p>
                  </a:txBody>
                  <a:tcPr marT="25400" marB="25400" marR="25400" marL="25400" anchor="b">
                    <a:lnL cap="flat" cmpd="sng" w="38100">
                      <a:solidFill>
                        <a:srgbClr val="000000"/>
                      </a:solidFill>
                      <a:prstDash val="solid"/>
                      <a:round/>
                      <a:headEnd len="sm" w="sm" type="none"/>
                      <a:tailEnd len="sm" w="sm" type="none"/>
                    </a:lnL>
                    <a:lnR cap="flat" cmpd="sng" w="38100">
                      <a:solidFill>
                        <a:srgbClr val="000000"/>
                      </a:solidFill>
                      <a:prstDash val="solid"/>
                      <a:round/>
                      <a:headEnd len="sm" w="sm" type="none"/>
                      <a:tailEnd len="sm" w="sm" type="none"/>
                    </a:lnR>
                    <a:lnT cap="flat" cmpd="sng" w="38100">
                      <a:solidFill>
                        <a:srgbClr val="CCCCCC"/>
                      </a:solidFill>
                      <a:prstDash val="solid"/>
                      <a:round/>
                      <a:headEnd len="sm" w="sm" type="none"/>
                      <a:tailEnd len="sm" w="sm" type="none"/>
                    </a:lnT>
                    <a:lnB cap="flat" cmpd="sng" w="38100">
                      <a:solidFill>
                        <a:srgbClr val="000000"/>
                      </a:solidFill>
                      <a:prstDash val="solid"/>
                      <a:round/>
                      <a:headEnd len="sm" w="sm" type="none"/>
                      <a:tailEnd len="sm" w="sm" type="none"/>
                    </a:lnB>
                  </a:tcPr>
                </a:tc>
                <a:tc>
                  <a:txBody>
                    <a:bodyPr/>
                    <a:lstStyle/>
                    <a:p>
                      <a:pPr indent="0" lvl="0" marL="0" marR="0" rtl="0" algn="ctr">
                        <a:lnSpc>
                          <a:spcPct val="115000"/>
                        </a:lnSpc>
                        <a:spcBef>
                          <a:spcPts val="0"/>
                        </a:spcBef>
                        <a:spcAft>
                          <a:spcPts val="0"/>
                        </a:spcAft>
                        <a:buClr>
                          <a:srgbClr val="000000"/>
                        </a:buClr>
                        <a:buSzPts val="2300"/>
                        <a:buFont typeface="Arial"/>
                        <a:buNone/>
                      </a:pPr>
                      <a:r>
                        <a:rPr lang="en-US" sz="2300" u="none" cap="none" strike="noStrike">
                          <a:latin typeface="Arial Narrow"/>
                          <a:ea typeface="Arial Narrow"/>
                          <a:cs typeface="Arial Narrow"/>
                          <a:sym typeface="Arial Narrow"/>
                        </a:rPr>
                        <a:t>15%</a:t>
                      </a:r>
                      <a:endParaRPr sz="2300" u="none" cap="none" strike="noStrike"/>
                    </a:p>
                  </a:txBody>
                  <a:tcPr marT="25400" marB="25400" marR="25400" marL="25400" anchor="b">
                    <a:lnL cap="flat" cmpd="sng" w="38100">
                      <a:solidFill>
                        <a:srgbClr val="000000"/>
                      </a:solidFill>
                      <a:prstDash val="solid"/>
                      <a:round/>
                      <a:headEnd len="sm" w="sm" type="none"/>
                      <a:tailEnd len="sm" w="sm" type="none"/>
                    </a:lnL>
                    <a:lnR cap="flat" cmpd="sng" w="38100">
                      <a:solidFill>
                        <a:srgbClr val="000000"/>
                      </a:solidFill>
                      <a:prstDash val="solid"/>
                      <a:round/>
                      <a:headEnd len="sm" w="sm" type="none"/>
                      <a:tailEnd len="sm" w="sm" type="none"/>
                    </a:lnR>
                    <a:lnT cap="flat" cmpd="sng" w="38100">
                      <a:solidFill>
                        <a:srgbClr val="CCCCCC"/>
                      </a:solidFill>
                      <a:prstDash val="solid"/>
                      <a:round/>
                      <a:headEnd len="sm" w="sm" type="none"/>
                      <a:tailEnd len="sm" w="sm" type="none"/>
                    </a:lnT>
                    <a:lnB cap="flat" cmpd="sng" w="38100">
                      <a:solidFill>
                        <a:srgbClr val="000000"/>
                      </a:solidFill>
                      <a:prstDash val="solid"/>
                      <a:round/>
                      <a:headEnd len="sm" w="sm" type="none"/>
                      <a:tailEnd len="sm" w="sm" type="none"/>
                    </a:lnB>
                  </a:tcPr>
                </a:tc>
                <a:tc>
                  <a:txBody>
                    <a:bodyPr/>
                    <a:lstStyle/>
                    <a:p>
                      <a:pPr indent="0" lvl="0" marL="0" marR="0" rtl="0" algn="ctr">
                        <a:lnSpc>
                          <a:spcPct val="115000"/>
                        </a:lnSpc>
                        <a:spcBef>
                          <a:spcPts val="0"/>
                        </a:spcBef>
                        <a:spcAft>
                          <a:spcPts val="0"/>
                        </a:spcAft>
                        <a:buClr>
                          <a:srgbClr val="000000"/>
                        </a:buClr>
                        <a:buSzPts val="2300"/>
                        <a:buFont typeface="Arial"/>
                        <a:buNone/>
                      </a:pPr>
                      <a:r>
                        <a:rPr lang="en-US" sz="2300" u="none" cap="none" strike="noStrike">
                          <a:latin typeface="Arial Narrow"/>
                          <a:ea typeface="Arial Narrow"/>
                          <a:cs typeface="Arial Narrow"/>
                          <a:sym typeface="Arial Narrow"/>
                        </a:rPr>
                        <a:t>64%</a:t>
                      </a:r>
                      <a:endParaRPr sz="2300" u="none" cap="none" strike="noStrike"/>
                    </a:p>
                  </a:txBody>
                  <a:tcPr marT="25400" marB="25400" marR="25400" marL="25400" anchor="b">
                    <a:lnL cap="flat" cmpd="sng" w="38100">
                      <a:solidFill>
                        <a:srgbClr val="000000"/>
                      </a:solidFill>
                      <a:prstDash val="solid"/>
                      <a:round/>
                      <a:headEnd len="sm" w="sm" type="none"/>
                      <a:tailEnd len="sm" w="sm" type="none"/>
                    </a:lnL>
                    <a:lnR cap="flat" cmpd="sng" w="38100">
                      <a:solidFill>
                        <a:srgbClr val="000000"/>
                      </a:solidFill>
                      <a:prstDash val="solid"/>
                      <a:round/>
                      <a:headEnd len="sm" w="sm" type="none"/>
                      <a:tailEnd len="sm" w="sm" type="none"/>
                    </a:lnR>
                    <a:lnT cap="flat" cmpd="sng" w="38100">
                      <a:solidFill>
                        <a:srgbClr val="CCCCCC"/>
                      </a:solidFill>
                      <a:prstDash val="solid"/>
                      <a:round/>
                      <a:headEnd len="sm" w="sm" type="none"/>
                      <a:tailEnd len="sm" w="sm" type="none"/>
                    </a:lnT>
                    <a:lnB cap="flat" cmpd="sng" w="38100">
                      <a:solidFill>
                        <a:srgbClr val="000000"/>
                      </a:solidFill>
                      <a:prstDash val="solid"/>
                      <a:round/>
                      <a:headEnd len="sm" w="sm" type="none"/>
                      <a:tailEnd len="sm" w="sm" type="none"/>
                    </a:lnB>
                  </a:tcPr>
                </a:tc>
              </a:tr>
              <a:tr h="381000">
                <a:tc>
                  <a:txBody>
                    <a:bodyPr/>
                    <a:lstStyle/>
                    <a:p>
                      <a:pPr indent="0" lvl="0" marL="0" marR="0" rtl="0" algn="ctr">
                        <a:lnSpc>
                          <a:spcPct val="100000"/>
                        </a:lnSpc>
                        <a:spcBef>
                          <a:spcPts val="0"/>
                        </a:spcBef>
                        <a:spcAft>
                          <a:spcPts val="0"/>
                        </a:spcAft>
                        <a:buClr>
                          <a:srgbClr val="000000"/>
                        </a:buClr>
                        <a:buSzPts val="2300"/>
                        <a:buFont typeface="Arial"/>
                        <a:buNone/>
                      </a:pPr>
                      <a:r>
                        <a:rPr lang="en-US" sz="2300" u="none" cap="none" strike="noStrike">
                          <a:latin typeface="Times New Roman"/>
                          <a:ea typeface="Times New Roman"/>
                          <a:cs typeface="Times New Roman"/>
                          <a:sym typeface="Times New Roman"/>
                        </a:rPr>
                        <a:t>SWD</a:t>
                      </a:r>
                      <a:endParaRPr sz="2300" u="none" cap="none" strike="noStrike">
                        <a:latin typeface="Times New Roman"/>
                        <a:ea typeface="Times New Roman"/>
                        <a:cs typeface="Times New Roman"/>
                        <a:sym typeface="Times New Roman"/>
                      </a:endParaRPr>
                    </a:p>
                  </a:txBody>
                  <a:tcPr marT="0" marB="0" marR="73025" marL="73025" anchor="b">
                    <a:lnL cap="flat" cmpd="sng" w="38100">
                      <a:solidFill>
                        <a:srgbClr val="000000"/>
                      </a:solidFill>
                      <a:prstDash val="solid"/>
                      <a:round/>
                      <a:headEnd len="sm" w="sm" type="none"/>
                      <a:tailEnd len="sm" w="sm" type="none"/>
                    </a:lnL>
                    <a:lnR cap="flat" cmpd="sng" w="38100">
                      <a:solidFill>
                        <a:srgbClr val="000000"/>
                      </a:solidFill>
                      <a:prstDash val="solid"/>
                      <a:round/>
                      <a:headEnd len="sm" w="sm" type="none"/>
                      <a:tailEnd len="sm" w="sm" type="none"/>
                    </a:lnR>
                    <a:lnT cap="flat" cmpd="sng" w="38100">
                      <a:solidFill>
                        <a:srgbClr val="000000"/>
                      </a:solidFill>
                      <a:prstDash val="solid"/>
                      <a:round/>
                      <a:headEnd len="sm" w="sm" type="none"/>
                      <a:tailEnd len="sm" w="sm" type="none"/>
                    </a:lnT>
                    <a:lnB cap="flat" cmpd="sng" w="381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2300"/>
                        <a:buFont typeface="Arial"/>
                        <a:buNone/>
                      </a:pPr>
                      <a:r>
                        <a:rPr lang="en-US" sz="2300" u="none" cap="none" strike="noStrike">
                          <a:latin typeface="Times New Roman"/>
                          <a:ea typeface="Times New Roman"/>
                          <a:cs typeface="Times New Roman"/>
                          <a:sym typeface="Times New Roman"/>
                        </a:rPr>
                        <a:t>59</a:t>
                      </a:r>
                      <a:endParaRPr sz="2300" u="none" cap="none" strike="noStrike">
                        <a:latin typeface="Times New Roman"/>
                        <a:ea typeface="Times New Roman"/>
                        <a:cs typeface="Times New Roman"/>
                        <a:sym typeface="Times New Roman"/>
                      </a:endParaRPr>
                    </a:p>
                  </a:txBody>
                  <a:tcPr marT="0" marB="0" marR="73025" marL="73025" anchor="b">
                    <a:lnL cap="flat" cmpd="sng" w="38100">
                      <a:solidFill>
                        <a:srgbClr val="000000"/>
                      </a:solidFill>
                      <a:prstDash val="solid"/>
                      <a:round/>
                      <a:headEnd len="sm" w="sm" type="none"/>
                      <a:tailEnd len="sm" w="sm" type="none"/>
                    </a:lnL>
                    <a:lnR cap="flat" cmpd="sng" w="38100">
                      <a:solidFill>
                        <a:srgbClr val="000000"/>
                      </a:solidFill>
                      <a:prstDash val="solid"/>
                      <a:round/>
                      <a:headEnd len="sm" w="sm" type="none"/>
                      <a:tailEnd len="sm" w="sm" type="none"/>
                    </a:lnR>
                    <a:lnT cap="flat" cmpd="sng" w="38100">
                      <a:solidFill>
                        <a:srgbClr val="000000"/>
                      </a:solidFill>
                      <a:prstDash val="solid"/>
                      <a:round/>
                      <a:headEnd len="sm" w="sm" type="none"/>
                      <a:tailEnd len="sm" w="sm" type="none"/>
                    </a:lnT>
                    <a:lnB cap="flat" cmpd="sng" w="381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2300"/>
                        <a:buFont typeface="Arial"/>
                        <a:buNone/>
                      </a:pPr>
                      <a:r>
                        <a:rPr lang="en-US" sz="2300" u="none" cap="none" strike="noStrike">
                          <a:latin typeface="Times New Roman"/>
                          <a:ea typeface="Times New Roman"/>
                          <a:cs typeface="Times New Roman"/>
                          <a:sym typeface="Times New Roman"/>
                        </a:rPr>
                        <a:t>28%</a:t>
                      </a:r>
                      <a:endParaRPr sz="2300" u="none" cap="none" strike="noStrike">
                        <a:latin typeface="Times New Roman"/>
                        <a:ea typeface="Times New Roman"/>
                        <a:cs typeface="Times New Roman"/>
                        <a:sym typeface="Times New Roman"/>
                      </a:endParaRPr>
                    </a:p>
                  </a:txBody>
                  <a:tcPr marT="0" marB="0" marR="73025" marL="73025" anchor="b">
                    <a:lnL cap="flat" cmpd="sng" w="38100">
                      <a:solidFill>
                        <a:srgbClr val="000000"/>
                      </a:solidFill>
                      <a:prstDash val="solid"/>
                      <a:round/>
                      <a:headEnd len="sm" w="sm" type="none"/>
                      <a:tailEnd len="sm" w="sm" type="none"/>
                    </a:lnL>
                    <a:lnR cap="flat" cmpd="sng" w="38100">
                      <a:solidFill>
                        <a:srgbClr val="000000"/>
                      </a:solidFill>
                      <a:prstDash val="solid"/>
                      <a:round/>
                      <a:headEnd len="sm" w="sm" type="none"/>
                      <a:tailEnd len="sm" w="sm" type="none"/>
                    </a:lnR>
                    <a:lnT cap="flat" cmpd="sng" w="38100">
                      <a:solidFill>
                        <a:srgbClr val="000000"/>
                      </a:solidFill>
                      <a:prstDash val="solid"/>
                      <a:round/>
                      <a:headEnd len="sm" w="sm" type="none"/>
                      <a:tailEnd len="sm" w="sm" type="none"/>
                    </a:lnT>
                    <a:lnB cap="flat" cmpd="sng" w="381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2300"/>
                        <a:buFont typeface="Arial"/>
                        <a:buNone/>
                      </a:pPr>
                      <a:r>
                        <a:rPr lang="en-US" sz="2300" u="none" cap="none" strike="noStrike">
                          <a:latin typeface="Times New Roman"/>
                          <a:ea typeface="Times New Roman"/>
                          <a:cs typeface="Times New Roman"/>
                          <a:sym typeface="Times New Roman"/>
                        </a:rPr>
                        <a:t>5%</a:t>
                      </a:r>
                      <a:endParaRPr sz="2300" u="none" cap="none" strike="noStrike">
                        <a:latin typeface="Times New Roman"/>
                        <a:ea typeface="Times New Roman"/>
                        <a:cs typeface="Times New Roman"/>
                        <a:sym typeface="Times New Roman"/>
                      </a:endParaRPr>
                    </a:p>
                  </a:txBody>
                  <a:tcPr marT="0" marB="0" marR="73025" marL="73025" anchor="b">
                    <a:lnL cap="flat" cmpd="sng" w="38100">
                      <a:solidFill>
                        <a:srgbClr val="000000"/>
                      </a:solidFill>
                      <a:prstDash val="solid"/>
                      <a:round/>
                      <a:headEnd len="sm" w="sm" type="none"/>
                      <a:tailEnd len="sm" w="sm" type="none"/>
                    </a:lnL>
                    <a:lnR cap="flat" cmpd="sng" w="38100">
                      <a:solidFill>
                        <a:srgbClr val="000000"/>
                      </a:solidFill>
                      <a:prstDash val="solid"/>
                      <a:round/>
                      <a:headEnd len="sm" w="sm" type="none"/>
                      <a:tailEnd len="sm" w="sm" type="none"/>
                    </a:lnR>
                    <a:lnT cap="flat" cmpd="sng" w="38100">
                      <a:solidFill>
                        <a:srgbClr val="000000"/>
                      </a:solidFill>
                      <a:prstDash val="solid"/>
                      <a:round/>
                      <a:headEnd len="sm" w="sm" type="none"/>
                      <a:tailEnd len="sm" w="sm" type="none"/>
                    </a:lnT>
                    <a:lnB cap="flat" cmpd="sng" w="381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2300"/>
                        <a:buFont typeface="Arial"/>
                        <a:buNone/>
                      </a:pPr>
                      <a:r>
                        <a:rPr lang="en-US" sz="2300" u="none" cap="none" strike="noStrike">
                          <a:latin typeface="Times New Roman"/>
                          <a:ea typeface="Times New Roman"/>
                          <a:cs typeface="Times New Roman"/>
                          <a:sym typeface="Times New Roman"/>
                        </a:rPr>
                        <a:t>5%</a:t>
                      </a:r>
                      <a:endParaRPr sz="2300" u="none" cap="none" strike="noStrike">
                        <a:latin typeface="Times New Roman"/>
                        <a:ea typeface="Times New Roman"/>
                        <a:cs typeface="Times New Roman"/>
                        <a:sym typeface="Times New Roman"/>
                      </a:endParaRPr>
                    </a:p>
                  </a:txBody>
                  <a:tcPr marT="0" marB="0" marR="73025" marL="73025" anchor="b">
                    <a:lnL cap="flat" cmpd="sng" w="38100">
                      <a:solidFill>
                        <a:srgbClr val="000000"/>
                      </a:solidFill>
                      <a:prstDash val="solid"/>
                      <a:round/>
                      <a:headEnd len="sm" w="sm" type="none"/>
                      <a:tailEnd len="sm" w="sm" type="none"/>
                    </a:lnL>
                    <a:lnR cap="flat" cmpd="sng" w="38100">
                      <a:solidFill>
                        <a:srgbClr val="000000"/>
                      </a:solidFill>
                      <a:prstDash val="solid"/>
                      <a:round/>
                      <a:headEnd len="sm" w="sm" type="none"/>
                      <a:tailEnd len="sm" w="sm" type="none"/>
                    </a:lnR>
                    <a:lnT cap="flat" cmpd="sng" w="38100">
                      <a:solidFill>
                        <a:srgbClr val="000000"/>
                      </a:solidFill>
                      <a:prstDash val="solid"/>
                      <a:round/>
                      <a:headEnd len="sm" w="sm" type="none"/>
                      <a:tailEnd len="sm" w="sm" type="none"/>
                    </a:lnT>
                    <a:lnB cap="flat" cmpd="sng" w="381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2300"/>
                        <a:buFont typeface="Arial"/>
                        <a:buNone/>
                      </a:pPr>
                      <a:r>
                        <a:rPr lang="en-US" sz="2300" u="none" cap="none" strike="noStrike">
                          <a:latin typeface="Times New Roman"/>
                          <a:ea typeface="Times New Roman"/>
                          <a:cs typeface="Times New Roman"/>
                          <a:sym typeface="Times New Roman"/>
                        </a:rPr>
                        <a:t>90%</a:t>
                      </a:r>
                      <a:endParaRPr sz="2300" u="none" cap="none" strike="noStrike">
                        <a:latin typeface="Times New Roman"/>
                        <a:ea typeface="Times New Roman"/>
                        <a:cs typeface="Times New Roman"/>
                        <a:sym typeface="Times New Roman"/>
                      </a:endParaRPr>
                    </a:p>
                  </a:txBody>
                  <a:tcPr marT="0" marB="0" marR="73025" marL="73025" anchor="b">
                    <a:lnL cap="flat" cmpd="sng" w="38100">
                      <a:solidFill>
                        <a:srgbClr val="000000"/>
                      </a:solidFill>
                      <a:prstDash val="solid"/>
                      <a:round/>
                      <a:headEnd len="sm" w="sm" type="none"/>
                      <a:tailEnd len="sm" w="sm" type="none"/>
                    </a:lnL>
                    <a:lnR cap="flat" cmpd="sng" w="38100">
                      <a:solidFill>
                        <a:srgbClr val="000000"/>
                      </a:solidFill>
                      <a:prstDash val="solid"/>
                      <a:round/>
                      <a:headEnd len="sm" w="sm" type="none"/>
                      <a:tailEnd len="sm" w="sm" type="none"/>
                    </a:lnR>
                    <a:lnT cap="flat" cmpd="sng" w="38100">
                      <a:solidFill>
                        <a:srgbClr val="000000"/>
                      </a:solidFill>
                      <a:prstDash val="solid"/>
                      <a:round/>
                      <a:headEnd len="sm" w="sm" type="none"/>
                      <a:tailEnd len="sm" w="sm" type="none"/>
                    </a:lnT>
                    <a:lnB cap="flat" cmpd="sng" w="38100">
                      <a:solidFill>
                        <a:srgbClr val="000000"/>
                      </a:solidFill>
                      <a:prstDash val="solid"/>
                      <a:round/>
                      <a:headEnd len="sm" w="sm" type="none"/>
                      <a:tailEnd len="sm" w="sm" type="none"/>
                    </a:lnB>
                  </a:tcPr>
                </a:tc>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20" name="Shape 220"/>
        <p:cNvGrpSpPr/>
        <p:nvPr/>
      </p:nvGrpSpPr>
      <p:grpSpPr>
        <a:xfrm>
          <a:off x="0" y="0"/>
          <a:ext cx="0" cy="0"/>
          <a:chOff x="0" y="0"/>
          <a:chExt cx="0" cy="0"/>
        </a:xfrm>
      </p:grpSpPr>
      <p:sp>
        <p:nvSpPr>
          <p:cNvPr id="221" name="Google Shape;221;g16c98092163_0_374"/>
          <p:cNvSpPr txBox="1"/>
          <p:nvPr>
            <p:ph type="title"/>
          </p:nvPr>
        </p:nvSpPr>
        <p:spPr>
          <a:xfrm>
            <a:off x="734475" y="209550"/>
            <a:ext cx="10729500" cy="559200"/>
          </a:xfrm>
          <a:prstGeom prst="rect">
            <a:avLst/>
          </a:prstGeom>
          <a:solidFill>
            <a:schemeClr val="accent1"/>
          </a:solidFill>
          <a:ln>
            <a:noFill/>
          </a:ln>
        </p:spPr>
        <p:txBody>
          <a:bodyPr anchorCtr="0" anchor="ctr" bIns="45700" lIns="91425" spcFirstLastPara="1" rIns="91425" wrap="square" tIns="45700">
            <a:normAutofit fontScale="90000"/>
          </a:bodyPr>
          <a:lstStyle/>
          <a:p>
            <a:pPr indent="0" lvl="0" marL="0" rtl="0" algn="ctr">
              <a:lnSpc>
                <a:spcPct val="89000"/>
              </a:lnSpc>
              <a:spcBef>
                <a:spcPts val="0"/>
              </a:spcBef>
              <a:spcAft>
                <a:spcPts val="0"/>
              </a:spcAft>
              <a:buClr>
                <a:schemeClr val="dk1"/>
              </a:buClr>
              <a:buSzPct val="111109"/>
              <a:buFont typeface="Arial"/>
              <a:buNone/>
            </a:pPr>
            <a:r>
              <a:rPr lang="en-US" sz="3959">
                <a:solidFill>
                  <a:schemeClr val="dk1"/>
                </a:solidFill>
              </a:rPr>
              <a:t>ANET Reading Achievement Data</a:t>
            </a:r>
            <a:endParaRPr/>
          </a:p>
        </p:txBody>
      </p:sp>
      <p:sp>
        <p:nvSpPr>
          <p:cNvPr id="222" name="Google Shape;222;g16c98092163_0_374"/>
          <p:cNvSpPr txBox="1"/>
          <p:nvPr>
            <p:ph idx="12" type="sldNum"/>
          </p:nvPr>
        </p:nvSpPr>
        <p:spPr>
          <a:xfrm>
            <a:off x="9472736" y="6453386"/>
            <a:ext cx="1596300" cy="404700"/>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Clr>
                <a:srgbClr val="000000"/>
              </a:buClr>
              <a:buSzPts val="1200"/>
              <a:buFont typeface="Arial"/>
              <a:buNone/>
            </a:pPr>
            <a:fld id="{00000000-1234-1234-1234-123412341234}" type="slidenum">
              <a:rPr lang="en-US"/>
              <a:t>‹#›</a:t>
            </a:fld>
            <a:endParaRPr/>
          </a:p>
        </p:txBody>
      </p:sp>
      <p:sp>
        <p:nvSpPr>
          <p:cNvPr id="223" name="Google Shape;223;g16c98092163_0_374"/>
          <p:cNvSpPr txBox="1"/>
          <p:nvPr>
            <p:ph idx="1" type="body"/>
          </p:nvPr>
        </p:nvSpPr>
        <p:spPr>
          <a:xfrm>
            <a:off x="834050" y="921237"/>
            <a:ext cx="11086500" cy="5443200"/>
          </a:xfrm>
          <a:prstGeom prst="rect">
            <a:avLst/>
          </a:prstGeom>
          <a:noFill/>
          <a:ln>
            <a:noFill/>
          </a:ln>
        </p:spPr>
        <p:txBody>
          <a:bodyPr anchorCtr="0" anchor="t" bIns="45700" lIns="91425" spcFirstLastPara="1" rIns="91425" wrap="square" tIns="45700">
            <a:normAutofit/>
          </a:bodyPr>
          <a:lstStyle/>
          <a:p>
            <a:pPr indent="0" lvl="0" marL="457200" rtl="0" algn="l">
              <a:lnSpc>
                <a:spcPct val="107916"/>
              </a:lnSpc>
              <a:spcBef>
                <a:spcPts val="800"/>
              </a:spcBef>
              <a:spcAft>
                <a:spcPts val="800"/>
              </a:spcAft>
              <a:buSzPts val="1800"/>
              <a:buNone/>
            </a:pPr>
            <a:r>
              <a:rPr lang="en-US" sz="2300">
                <a:solidFill>
                  <a:srgbClr val="212121"/>
                </a:solidFill>
                <a:latin typeface="Times New Roman"/>
                <a:ea typeface="Times New Roman"/>
                <a:cs typeface="Times New Roman"/>
                <a:sym typeface="Times New Roman"/>
              </a:rPr>
              <a:t> </a:t>
            </a:r>
            <a:endParaRPr sz="2300">
              <a:solidFill>
                <a:srgbClr val="212121"/>
              </a:solidFill>
              <a:latin typeface="Times New Roman"/>
              <a:ea typeface="Times New Roman"/>
              <a:cs typeface="Times New Roman"/>
              <a:sym typeface="Times New Roman"/>
            </a:endParaRPr>
          </a:p>
        </p:txBody>
      </p:sp>
      <p:sp>
        <p:nvSpPr>
          <p:cNvPr id="224" name="Google Shape;224;g16c98092163_0_374"/>
          <p:cNvSpPr txBox="1"/>
          <p:nvPr>
            <p:ph idx="10" type="dt"/>
          </p:nvPr>
        </p:nvSpPr>
        <p:spPr>
          <a:xfrm>
            <a:off x="834059" y="6243413"/>
            <a:ext cx="1881300" cy="4047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1400"/>
              <a:buNone/>
            </a:pPr>
            <a:r>
              <a:rPr lang="en-US"/>
              <a:t>SY 2022-2023</a:t>
            </a:r>
            <a:endParaRPr/>
          </a:p>
        </p:txBody>
      </p:sp>
      <p:graphicFrame>
        <p:nvGraphicFramePr>
          <p:cNvPr id="225" name="Google Shape;225;g16c98092163_0_374"/>
          <p:cNvGraphicFramePr/>
          <p:nvPr/>
        </p:nvGraphicFramePr>
        <p:xfrm>
          <a:off x="834075" y="921225"/>
          <a:ext cx="3000000" cy="3000000"/>
        </p:xfrm>
        <a:graphic>
          <a:graphicData uri="http://schemas.openxmlformats.org/drawingml/2006/table">
            <a:tbl>
              <a:tblPr>
                <a:noFill/>
                <a:tableStyleId>{623C80A9-4D2A-43F7-9523-5F26731D1449}</a:tableStyleId>
              </a:tblPr>
              <a:tblGrid>
                <a:gridCol w="885825"/>
                <a:gridCol w="885825"/>
                <a:gridCol w="885825"/>
                <a:gridCol w="885825"/>
                <a:gridCol w="885825"/>
                <a:gridCol w="885825"/>
                <a:gridCol w="885825"/>
                <a:gridCol w="885825"/>
                <a:gridCol w="885825"/>
                <a:gridCol w="885825"/>
                <a:gridCol w="885825"/>
                <a:gridCol w="885825"/>
              </a:tblGrid>
              <a:tr h="1038750">
                <a:tc gridSpan="12">
                  <a:txBody>
                    <a:bodyPr/>
                    <a:lstStyle/>
                    <a:p>
                      <a:pPr indent="0" lvl="0" marL="0" marR="0" rtl="0" algn="l">
                        <a:lnSpc>
                          <a:spcPct val="100000"/>
                        </a:lnSpc>
                        <a:spcBef>
                          <a:spcPts val="0"/>
                        </a:spcBef>
                        <a:spcAft>
                          <a:spcPts val="0"/>
                        </a:spcAft>
                        <a:buClr>
                          <a:srgbClr val="000000"/>
                        </a:buClr>
                        <a:buSzPts val="2700"/>
                        <a:buFont typeface="Arial"/>
                        <a:buNone/>
                      </a:pPr>
                      <a:r>
                        <a:rPr b="1" lang="en-US" sz="2700" u="none" cap="none" strike="noStrike">
                          <a:solidFill>
                            <a:schemeClr val="dk1"/>
                          </a:solidFill>
                          <a:latin typeface="Times New Roman"/>
                          <a:ea typeface="Times New Roman"/>
                          <a:cs typeface="Times New Roman"/>
                          <a:sym typeface="Times New Roman"/>
                        </a:rPr>
                        <a:t>School-Wide Goal</a:t>
                      </a:r>
                      <a:r>
                        <a:rPr lang="en-US" sz="2700" u="none" cap="none" strike="noStrike">
                          <a:solidFill>
                            <a:schemeClr val="dk1"/>
                          </a:solidFill>
                          <a:latin typeface="Times New Roman"/>
                          <a:ea typeface="Times New Roman"/>
                          <a:cs typeface="Times New Roman"/>
                          <a:sym typeface="Times New Roman"/>
                        </a:rPr>
                        <a:t>: Increase reading proficiency for students in all grades from 23% to 28% as measured by the end of the year State Assessment.</a:t>
                      </a:r>
                      <a:endParaRPr sz="2700" u="none" cap="none" strike="noStrike">
                        <a:solidFill>
                          <a:schemeClr val="dk1"/>
                        </a:solidFill>
                        <a:latin typeface="Times New Roman"/>
                        <a:ea typeface="Times New Roman"/>
                        <a:cs typeface="Times New Roman"/>
                        <a:sym typeface="Times New Roman"/>
                      </a:endParaRPr>
                    </a:p>
                  </a:txBody>
                  <a:tcPr marT="91425" marB="91425" marR="91425" marL="91425"/>
                </a:tc>
                <a:tc hMerge="1"/>
                <a:tc hMerge="1"/>
                <a:tc hMerge="1"/>
                <a:tc hMerge="1"/>
                <a:tc hMerge="1"/>
                <a:tc hMerge="1"/>
                <a:tc hMerge="1"/>
                <a:tc hMerge="1"/>
                <a:tc hMerge="1"/>
                <a:tc hMerge="1"/>
                <a:tc hMerge="1"/>
              </a:tr>
            </a:tbl>
          </a:graphicData>
        </a:graphic>
      </p:graphicFrame>
      <p:graphicFrame>
        <p:nvGraphicFramePr>
          <p:cNvPr id="226" name="Google Shape;226;g16c98092163_0_374"/>
          <p:cNvGraphicFramePr/>
          <p:nvPr/>
        </p:nvGraphicFramePr>
        <p:xfrm>
          <a:off x="952500" y="2286060"/>
          <a:ext cx="3000000" cy="3000000"/>
        </p:xfrm>
        <a:graphic>
          <a:graphicData uri="http://schemas.openxmlformats.org/drawingml/2006/table">
            <a:tbl>
              <a:tblPr>
                <a:noFill/>
                <a:tableStyleId>{623C80A9-4D2A-43F7-9523-5F26731D1449}</a:tableStyleId>
              </a:tblPr>
              <a:tblGrid>
                <a:gridCol w="1714500"/>
                <a:gridCol w="1714500"/>
                <a:gridCol w="1714500"/>
                <a:gridCol w="1714500"/>
                <a:gridCol w="1983075"/>
                <a:gridCol w="1670400"/>
              </a:tblGrid>
              <a:tr h="681375">
                <a:tc gridSpan="6">
                  <a:txBody>
                    <a:bodyPr/>
                    <a:lstStyle/>
                    <a:p>
                      <a:pPr indent="0" lvl="0" marL="0" marR="0" rtl="0" algn="ctr">
                        <a:lnSpc>
                          <a:spcPct val="100000"/>
                        </a:lnSpc>
                        <a:spcBef>
                          <a:spcPts val="0"/>
                        </a:spcBef>
                        <a:spcAft>
                          <a:spcPts val="0"/>
                        </a:spcAft>
                        <a:buClr>
                          <a:srgbClr val="000000"/>
                        </a:buClr>
                        <a:buSzPts val="3000"/>
                        <a:buFont typeface="Arial"/>
                        <a:buNone/>
                      </a:pPr>
                      <a:r>
                        <a:rPr lang="en-US" sz="3000" u="none" cap="none" strike="noStrike"/>
                        <a:t>ANET Reading Assessment 1</a:t>
                      </a:r>
                      <a:endParaRPr sz="3000" u="none" cap="none" strike="noStrike"/>
                    </a:p>
                  </a:txBody>
                  <a:tcPr marT="91425" marB="91425" marR="91425" marL="91425">
                    <a:lnL cap="flat" cmpd="sng" w="38100">
                      <a:solidFill>
                        <a:srgbClr val="9E9E9E"/>
                      </a:solidFill>
                      <a:prstDash val="solid"/>
                      <a:round/>
                      <a:headEnd len="sm" w="sm" type="none"/>
                      <a:tailEnd len="sm" w="sm" type="none"/>
                    </a:lnL>
                    <a:lnR cap="flat" cmpd="sng" w="38100">
                      <a:solidFill>
                        <a:srgbClr val="9E9E9E"/>
                      </a:solidFill>
                      <a:prstDash val="solid"/>
                      <a:round/>
                      <a:headEnd len="sm" w="sm" type="none"/>
                      <a:tailEnd len="sm" w="sm" type="none"/>
                    </a:lnR>
                    <a:lnT cap="flat" cmpd="sng" w="38100">
                      <a:solidFill>
                        <a:srgbClr val="9E9E9E"/>
                      </a:solidFill>
                      <a:prstDash val="solid"/>
                      <a:round/>
                      <a:headEnd len="sm" w="sm" type="none"/>
                      <a:tailEnd len="sm" w="sm" type="none"/>
                    </a:lnT>
                    <a:lnB cap="flat" cmpd="sng" w="38100">
                      <a:solidFill>
                        <a:srgbClr val="000000"/>
                      </a:solidFill>
                      <a:prstDash val="solid"/>
                      <a:round/>
                      <a:headEnd len="sm" w="sm" type="none"/>
                      <a:tailEnd len="sm" w="sm" type="none"/>
                    </a:lnB>
                  </a:tcPr>
                </a:tc>
                <a:tc hMerge="1"/>
                <a:tc hMerge="1"/>
                <a:tc hMerge="1"/>
                <a:tc hMerge="1"/>
                <a:tc hMerge="1"/>
              </a:tr>
              <a:tr h="655200">
                <a:tc>
                  <a:txBody>
                    <a:bodyPr/>
                    <a:lstStyle/>
                    <a:p>
                      <a:pPr indent="0" lvl="0" marL="0" marR="0" rtl="0" algn="ctr">
                        <a:lnSpc>
                          <a:spcPct val="100000"/>
                        </a:lnSpc>
                        <a:spcBef>
                          <a:spcPts val="0"/>
                        </a:spcBef>
                        <a:spcAft>
                          <a:spcPts val="0"/>
                        </a:spcAft>
                        <a:buClr>
                          <a:srgbClr val="000000"/>
                        </a:buClr>
                        <a:buSzPts val="2400"/>
                        <a:buFont typeface="Arial"/>
                        <a:buNone/>
                      </a:pPr>
                      <a:r>
                        <a:rPr b="1" lang="en-US" sz="2400" u="none" cap="none" strike="noStrike">
                          <a:latin typeface="Times New Roman"/>
                          <a:ea typeface="Times New Roman"/>
                          <a:cs typeface="Times New Roman"/>
                          <a:sym typeface="Times New Roman"/>
                        </a:rPr>
                        <a:t>Grade</a:t>
                      </a:r>
                      <a:endParaRPr b="1" sz="2400" u="none" cap="none" strike="noStrike">
                        <a:latin typeface="Times New Roman"/>
                        <a:ea typeface="Times New Roman"/>
                        <a:cs typeface="Times New Roman"/>
                        <a:sym typeface="Times New Roman"/>
                      </a:endParaRPr>
                    </a:p>
                  </a:txBody>
                  <a:tcPr marT="0" marB="0" marR="73025" marL="73025" anchor="ctr">
                    <a:lnL cap="flat" cmpd="sng" w="38100">
                      <a:solidFill>
                        <a:srgbClr val="000000"/>
                      </a:solidFill>
                      <a:prstDash val="solid"/>
                      <a:round/>
                      <a:headEnd len="sm" w="sm" type="none"/>
                      <a:tailEnd len="sm" w="sm" type="none"/>
                    </a:lnL>
                    <a:lnR cap="flat" cmpd="sng" w="38100">
                      <a:solidFill>
                        <a:srgbClr val="000000"/>
                      </a:solidFill>
                      <a:prstDash val="solid"/>
                      <a:round/>
                      <a:headEnd len="sm" w="sm" type="none"/>
                      <a:tailEnd len="sm" w="sm" type="none"/>
                    </a:lnR>
                    <a:lnT cap="flat" cmpd="sng" w="38100">
                      <a:solidFill>
                        <a:srgbClr val="000000"/>
                      </a:solidFill>
                      <a:prstDash val="solid"/>
                      <a:round/>
                      <a:headEnd len="sm" w="sm" type="none"/>
                      <a:tailEnd len="sm" w="sm" type="none"/>
                    </a:lnT>
                    <a:lnB cap="flat" cmpd="sng" w="381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2800"/>
                        <a:buFont typeface="Arial"/>
                        <a:buNone/>
                      </a:pPr>
                      <a:r>
                        <a:rPr lang="en-US" sz="2800" u="none" cap="none" strike="noStrike">
                          <a:latin typeface="Times New Roman"/>
                          <a:ea typeface="Times New Roman"/>
                          <a:cs typeface="Times New Roman"/>
                          <a:sym typeface="Times New Roman"/>
                        </a:rPr>
                        <a:t> </a:t>
                      </a:r>
                      <a:r>
                        <a:rPr b="1" lang="en-US" sz="2400" u="none" cap="none" strike="noStrike">
                          <a:latin typeface="Times New Roman"/>
                          <a:ea typeface="Times New Roman"/>
                          <a:cs typeface="Times New Roman"/>
                          <a:sym typeface="Times New Roman"/>
                        </a:rPr>
                        <a:t>Total</a:t>
                      </a:r>
                      <a:endParaRPr b="1" sz="2400" u="none" cap="none" strike="noStrike">
                        <a:latin typeface="Times New Roman"/>
                        <a:ea typeface="Times New Roman"/>
                        <a:cs typeface="Times New Roman"/>
                        <a:sym typeface="Times New Roman"/>
                      </a:endParaRPr>
                    </a:p>
                  </a:txBody>
                  <a:tcPr marT="0" marB="0" marR="73025" marL="73025" anchor="ctr">
                    <a:lnL cap="flat" cmpd="sng" w="38100">
                      <a:solidFill>
                        <a:srgbClr val="000000"/>
                      </a:solidFill>
                      <a:prstDash val="solid"/>
                      <a:round/>
                      <a:headEnd len="sm" w="sm" type="none"/>
                      <a:tailEnd len="sm" w="sm" type="none"/>
                    </a:lnL>
                    <a:lnR cap="flat" cmpd="sng" w="38100">
                      <a:solidFill>
                        <a:srgbClr val="000000"/>
                      </a:solidFill>
                      <a:prstDash val="solid"/>
                      <a:round/>
                      <a:headEnd len="sm" w="sm" type="none"/>
                      <a:tailEnd len="sm" w="sm" type="none"/>
                    </a:lnR>
                    <a:lnT cap="flat" cmpd="sng" w="38100">
                      <a:solidFill>
                        <a:srgbClr val="000000"/>
                      </a:solidFill>
                      <a:prstDash val="solid"/>
                      <a:round/>
                      <a:headEnd len="sm" w="sm" type="none"/>
                      <a:tailEnd len="sm" w="sm" type="none"/>
                    </a:lnT>
                    <a:lnB cap="flat" cmpd="sng" w="381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2400"/>
                        <a:buFont typeface="Arial"/>
                        <a:buNone/>
                      </a:pPr>
                      <a:r>
                        <a:rPr b="1" lang="en-US" sz="2400" u="none" cap="none" strike="noStrike">
                          <a:latin typeface="Times New Roman"/>
                          <a:ea typeface="Times New Roman"/>
                          <a:cs typeface="Times New Roman"/>
                          <a:sym typeface="Times New Roman"/>
                        </a:rPr>
                        <a:t>Goal</a:t>
                      </a:r>
                      <a:endParaRPr b="1" sz="2400" u="none" cap="none" strike="noStrike">
                        <a:latin typeface="Times New Roman"/>
                        <a:ea typeface="Times New Roman"/>
                        <a:cs typeface="Times New Roman"/>
                        <a:sym typeface="Times New Roman"/>
                      </a:endParaRPr>
                    </a:p>
                  </a:txBody>
                  <a:tcPr marT="0" marB="0" marR="73025" marL="73025" anchor="ctr">
                    <a:lnL cap="flat" cmpd="sng" w="38100">
                      <a:solidFill>
                        <a:srgbClr val="000000"/>
                      </a:solidFill>
                      <a:prstDash val="solid"/>
                      <a:round/>
                      <a:headEnd len="sm" w="sm" type="none"/>
                      <a:tailEnd len="sm" w="sm" type="none"/>
                    </a:lnL>
                    <a:lnR cap="flat" cmpd="sng" w="38100">
                      <a:solidFill>
                        <a:srgbClr val="000000"/>
                      </a:solidFill>
                      <a:prstDash val="solid"/>
                      <a:round/>
                      <a:headEnd len="sm" w="sm" type="none"/>
                      <a:tailEnd len="sm" w="sm" type="none"/>
                    </a:lnR>
                    <a:lnT cap="flat" cmpd="sng" w="38100">
                      <a:solidFill>
                        <a:srgbClr val="000000"/>
                      </a:solidFill>
                      <a:prstDash val="solid"/>
                      <a:round/>
                      <a:headEnd len="sm" w="sm" type="none"/>
                      <a:tailEnd len="sm" w="sm" type="none"/>
                    </a:lnT>
                    <a:lnB cap="flat" cmpd="sng" w="381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2400"/>
                        <a:buFont typeface="Arial"/>
                        <a:buNone/>
                      </a:pPr>
                      <a:r>
                        <a:rPr b="1" lang="en-US" sz="2400" u="none" cap="none" strike="noStrike">
                          <a:latin typeface="Times New Roman"/>
                          <a:ea typeface="Times New Roman"/>
                          <a:cs typeface="Times New Roman"/>
                          <a:sym typeface="Times New Roman"/>
                        </a:rPr>
                        <a:t>Proficient</a:t>
                      </a:r>
                      <a:endParaRPr b="1" sz="2400" u="none" cap="none" strike="noStrike">
                        <a:latin typeface="Times New Roman"/>
                        <a:ea typeface="Times New Roman"/>
                        <a:cs typeface="Times New Roman"/>
                        <a:sym typeface="Times New Roman"/>
                      </a:endParaRPr>
                    </a:p>
                  </a:txBody>
                  <a:tcPr marT="0" marB="0" marR="73025" marL="73025" anchor="ctr">
                    <a:lnL cap="flat" cmpd="sng" w="38100">
                      <a:solidFill>
                        <a:srgbClr val="000000"/>
                      </a:solidFill>
                      <a:prstDash val="solid"/>
                      <a:round/>
                      <a:headEnd len="sm" w="sm" type="none"/>
                      <a:tailEnd len="sm" w="sm" type="none"/>
                    </a:lnL>
                    <a:lnR cap="flat" cmpd="sng" w="38100">
                      <a:solidFill>
                        <a:srgbClr val="000000"/>
                      </a:solidFill>
                      <a:prstDash val="solid"/>
                      <a:round/>
                      <a:headEnd len="sm" w="sm" type="none"/>
                      <a:tailEnd len="sm" w="sm" type="none"/>
                    </a:lnR>
                    <a:lnT cap="flat" cmpd="sng" w="38100">
                      <a:solidFill>
                        <a:srgbClr val="000000"/>
                      </a:solidFill>
                      <a:prstDash val="solid"/>
                      <a:round/>
                      <a:headEnd len="sm" w="sm" type="none"/>
                      <a:tailEnd len="sm" w="sm" type="none"/>
                    </a:lnT>
                    <a:lnB cap="flat" cmpd="sng" w="381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2400"/>
                        <a:buFont typeface="Arial"/>
                        <a:buNone/>
                      </a:pPr>
                      <a:r>
                        <a:rPr b="1" lang="en-US" sz="2400" u="none" cap="none" strike="noStrike">
                          <a:latin typeface="Times New Roman"/>
                          <a:ea typeface="Times New Roman"/>
                          <a:cs typeface="Times New Roman"/>
                          <a:sym typeface="Times New Roman"/>
                        </a:rPr>
                        <a:t>Approaching</a:t>
                      </a:r>
                      <a:endParaRPr b="1" sz="2400" u="none" cap="none" strike="noStrike">
                        <a:latin typeface="Times New Roman"/>
                        <a:ea typeface="Times New Roman"/>
                        <a:cs typeface="Times New Roman"/>
                        <a:sym typeface="Times New Roman"/>
                      </a:endParaRPr>
                    </a:p>
                  </a:txBody>
                  <a:tcPr marT="0" marB="0" marR="73025" marL="73025" anchor="ctr">
                    <a:lnL cap="flat" cmpd="sng" w="38100">
                      <a:solidFill>
                        <a:srgbClr val="000000"/>
                      </a:solidFill>
                      <a:prstDash val="solid"/>
                      <a:round/>
                      <a:headEnd len="sm" w="sm" type="none"/>
                      <a:tailEnd len="sm" w="sm" type="none"/>
                    </a:lnL>
                    <a:lnR cap="flat" cmpd="sng" w="38100">
                      <a:solidFill>
                        <a:srgbClr val="000000"/>
                      </a:solidFill>
                      <a:prstDash val="solid"/>
                      <a:round/>
                      <a:headEnd len="sm" w="sm" type="none"/>
                      <a:tailEnd len="sm" w="sm" type="none"/>
                    </a:lnR>
                    <a:lnT cap="flat" cmpd="sng" w="38100">
                      <a:solidFill>
                        <a:srgbClr val="000000"/>
                      </a:solidFill>
                      <a:prstDash val="solid"/>
                      <a:round/>
                      <a:headEnd len="sm" w="sm" type="none"/>
                      <a:tailEnd len="sm" w="sm" type="none"/>
                    </a:lnT>
                    <a:lnB cap="flat" cmpd="sng" w="381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2400"/>
                        <a:buFont typeface="Arial"/>
                        <a:buNone/>
                      </a:pPr>
                      <a:r>
                        <a:rPr b="1" lang="en-US" sz="2400" u="none" cap="none" strike="noStrike">
                          <a:latin typeface="Times New Roman"/>
                          <a:ea typeface="Times New Roman"/>
                          <a:cs typeface="Times New Roman"/>
                          <a:sym typeface="Times New Roman"/>
                        </a:rPr>
                        <a:t>Below</a:t>
                      </a:r>
                      <a:endParaRPr b="1" sz="2400" u="none" cap="none" strike="noStrike">
                        <a:latin typeface="Times New Roman"/>
                        <a:ea typeface="Times New Roman"/>
                        <a:cs typeface="Times New Roman"/>
                        <a:sym typeface="Times New Roman"/>
                      </a:endParaRPr>
                    </a:p>
                  </a:txBody>
                  <a:tcPr marT="0" marB="0" marR="73025" marL="73025" anchor="ctr">
                    <a:lnL cap="flat" cmpd="sng" w="38100">
                      <a:solidFill>
                        <a:srgbClr val="000000"/>
                      </a:solidFill>
                      <a:prstDash val="solid"/>
                      <a:round/>
                      <a:headEnd len="sm" w="sm" type="none"/>
                      <a:tailEnd len="sm" w="sm" type="none"/>
                    </a:lnL>
                    <a:lnR cap="flat" cmpd="sng" w="38100">
                      <a:solidFill>
                        <a:srgbClr val="000000"/>
                      </a:solidFill>
                      <a:prstDash val="solid"/>
                      <a:round/>
                      <a:headEnd len="sm" w="sm" type="none"/>
                      <a:tailEnd len="sm" w="sm" type="none"/>
                    </a:lnR>
                    <a:lnT cap="flat" cmpd="sng" w="38100">
                      <a:solidFill>
                        <a:srgbClr val="000000"/>
                      </a:solidFill>
                      <a:prstDash val="solid"/>
                      <a:round/>
                      <a:headEnd len="sm" w="sm" type="none"/>
                      <a:tailEnd len="sm" w="sm" type="none"/>
                    </a:lnT>
                    <a:lnB cap="flat" cmpd="sng" w="38100">
                      <a:solidFill>
                        <a:srgbClr val="000000"/>
                      </a:solidFill>
                      <a:prstDash val="solid"/>
                      <a:round/>
                      <a:headEnd len="sm" w="sm" type="none"/>
                      <a:tailEnd len="sm" w="sm" type="none"/>
                    </a:lnB>
                  </a:tcPr>
                </a:tc>
              </a:tr>
              <a:tr h="655200">
                <a:tc>
                  <a:txBody>
                    <a:bodyPr/>
                    <a:lstStyle/>
                    <a:p>
                      <a:pPr indent="0" lvl="0" marL="0" marR="0" rtl="0" algn="ctr">
                        <a:lnSpc>
                          <a:spcPct val="100000"/>
                        </a:lnSpc>
                        <a:spcBef>
                          <a:spcPts val="0"/>
                        </a:spcBef>
                        <a:spcAft>
                          <a:spcPts val="0"/>
                        </a:spcAft>
                        <a:buClr>
                          <a:srgbClr val="000000"/>
                        </a:buClr>
                        <a:buSzPts val="2800"/>
                        <a:buFont typeface="Arial"/>
                        <a:buNone/>
                      </a:pPr>
                      <a:r>
                        <a:rPr lang="en-US" sz="2800" u="none" cap="none" strike="noStrike">
                          <a:latin typeface="Times New Roman"/>
                          <a:ea typeface="Times New Roman"/>
                          <a:cs typeface="Times New Roman"/>
                          <a:sym typeface="Times New Roman"/>
                        </a:rPr>
                        <a:t>2</a:t>
                      </a:r>
                      <a:endParaRPr sz="2800" u="none" cap="none" strike="noStrike">
                        <a:latin typeface="Times New Roman"/>
                        <a:ea typeface="Times New Roman"/>
                        <a:cs typeface="Times New Roman"/>
                        <a:sym typeface="Times New Roman"/>
                      </a:endParaRPr>
                    </a:p>
                  </a:txBody>
                  <a:tcPr marT="0" marB="0" marR="73025" marL="73025" anchor="b">
                    <a:lnL cap="flat" cmpd="sng" w="38100">
                      <a:solidFill>
                        <a:srgbClr val="000000"/>
                      </a:solidFill>
                      <a:prstDash val="solid"/>
                      <a:round/>
                      <a:headEnd len="sm" w="sm" type="none"/>
                      <a:tailEnd len="sm" w="sm" type="none"/>
                    </a:lnL>
                    <a:lnR cap="flat" cmpd="sng" w="38100">
                      <a:solidFill>
                        <a:srgbClr val="000000"/>
                      </a:solidFill>
                      <a:prstDash val="solid"/>
                      <a:round/>
                      <a:headEnd len="sm" w="sm" type="none"/>
                      <a:tailEnd len="sm" w="sm" type="none"/>
                    </a:lnR>
                    <a:lnT cap="flat" cmpd="sng" w="38100">
                      <a:solidFill>
                        <a:srgbClr val="000000"/>
                      </a:solidFill>
                      <a:prstDash val="solid"/>
                      <a:round/>
                      <a:headEnd len="sm" w="sm" type="none"/>
                      <a:tailEnd len="sm" w="sm" type="none"/>
                    </a:lnT>
                    <a:lnB cap="flat" cmpd="sng" w="381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2800"/>
                        <a:buFont typeface="Arial"/>
                        <a:buNone/>
                      </a:pPr>
                      <a:r>
                        <a:rPr lang="en-US" sz="2800" u="none" cap="none" strike="noStrike">
                          <a:latin typeface="Times New Roman"/>
                          <a:ea typeface="Times New Roman"/>
                          <a:cs typeface="Times New Roman"/>
                          <a:sym typeface="Times New Roman"/>
                        </a:rPr>
                        <a:t>64</a:t>
                      </a:r>
                      <a:endParaRPr sz="2800" u="none" cap="none" strike="noStrike">
                        <a:latin typeface="Times New Roman"/>
                        <a:ea typeface="Times New Roman"/>
                        <a:cs typeface="Times New Roman"/>
                        <a:sym typeface="Times New Roman"/>
                      </a:endParaRPr>
                    </a:p>
                  </a:txBody>
                  <a:tcPr marT="0" marB="0" marR="73025" marL="73025" anchor="b">
                    <a:lnL cap="flat" cmpd="sng" w="38100">
                      <a:solidFill>
                        <a:srgbClr val="000000"/>
                      </a:solidFill>
                      <a:prstDash val="solid"/>
                      <a:round/>
                      <a:headEnd len="sm" w="sm" type="none"/>
                      <a:tailEnd len="sm" w="sm" type="none"/>
                    </a:lnL>
                    <a:lnR cap="flat" cmpd="sng" w="38100">
                      <a:solidFill>
                        <a:srgbClr val="000000"/>
                      </a:solidFill>
                      <a:prstDash val="solid"/>
                      <a:round/>
                      <a:headEnd len="sm" w="sm" type="none"/>
                      <a:tailEnd len="sm" w="sm" type="none"/>
                    </a:lnR>
                    <a:lnT cap="flat" cmpd="sng" w="38100">
                      <a:solidFill>
                        <a:srgbClr val="000000"/>
                      </a:solidFill>
                      <a:prstDash val="solid"/>
                      <a:round/>
                      <a:headEnd len="sm" w="sm" type="none"/>
                      <a:tailEnd len="sm" w="sm" type="none"/>
                    </a:lnT>
                    <a:lnB cap="flat" cmpd="sng" w="381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2800"/>
                        <a:buFont typeface="Arial"/>
                        <a:buNone/>
                      </a:pPr>
                      <a:r>
                        <a:rPr lang="en-US" sz="2800" u="none" cap="none" strike="noStrike">
                          <a:latin typeface="Times New Roman"/>
                          <a:ea typeface="Times New Roman"/>
                          <a:cs typeface="Times New Roman"/>
                          <a:sym typeface="Times New Roman"/>
                        </a:rPr>
                        <a:t>28%</a:t>
                      </a:r>
                      <a:endParaRPr sz="2800" u="none" cap="none" strike="noStrike">
                        <a:latin typeface="Times New Roman"/>
                        <a:ea typeface="Times New Roman"/>
                        <a:cs typeface="Times New Roman"/>
                        <a:sym typeface="Times New Roman"/>
                      </a:endParaRPr>
                    </a:p>
                  </a:txBody>
                  <a:tcPr marT="0" marB="0" marR="73025" marL="73025" anchor="b">
                    <a:lnL cap="flat" cmpd="sng" w="38100">
                      <a:solidFill>
                        <a:srgbClr val="000000"/>
                      </a:solidFill>
                      <a:prstDash val="solid"/>
                      <a:round/>
                      <a:headEnd len="sm" w="sm" type="none"/>
                      <a:tailEnd len="sm" w="sm" type="none"/>
                    </a:lnL>
                    <a:lnR cap="flat" cmpd="sng" w="38100">
                      <a:solidFill>
                        <a:srgbClr val="000000"/>
                      </a:solidFill>
                      <a:prstDash val="solid"/>
                      <a:round/>
                      <a:headEnd len="sm" w="sm" type="none"/>
                      <a:tailEnd len="sm" w="sm" type="none"/>
                    </a:lnR>
                    <a:lnT cap="flat" cmpd="sng" w="38100">
                      <a:solidFill>
                        <a:srgbClr val="000000"/>
                      </a:solidFill>
                      <a:prstDash val="solid"/>
                      <a:round/>
                      <a:headEnd len="sm" w="sm" type="none"/>
                      <a:tailEnd len="sm" w="sm" type="none"/>
                    </a:lnT>
                    <a:lnB cap="flat" cmpd="sng" w="381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2800"/>
                        <a:buFont typeface="Arial"/>
                        <a:buNone/>
                      </a:pPr>
                      <a:r>
                        <a:rPr lang="en-US" sz="2800" u="none" cap="none" strike="noStrike">
                          <a:latin typeface="Times New Roman"/>
                          <a:ea typeface="Times New Roman"/>
                          <a:cs typeface="Times New Roman"/>
                          <a:sym typeface="Times New Roman"/>
                        </a:rPr>
                        <a:t>0%</a:t>
                      </a:r>
                      <a:endParaRPr sz="2800" u="none" cap="none" strike="noStrike">
                        <a:latin typeface="Times New Roman"/>
                        <a:ea typeface="Times New Roman"/>
                        <a:cs typeface="Times New Roman"/>
                        <a:sym typeface="Times New Roman"/>
                      </a:endParaRPr>
                    </a:p>
                  </a:txBody>
                  <a:tcPr marT="0" marB="0" marR="73025" marL="73025" anchor="b">
                    <a:lnL cap="flat" cmpd="sng" w="38100">
                      <a:solidFill>
                        <a:srgbClr val="000000"/>
                      </a:solidFill>
                      <a:prstDash val="solid"/>
                      <a:round/>
                      <a:headEnd len="sm" w="sm" type="none"/>
                      <a:tailEnd len="sm" w="sm" type="none"/>
                    </a:lnL>
                    <a:lnR cap="flat" cmpd="sng" w="38100">
                      <a:solidFill>
                        <a:srgbClr val="000000"/>
                      </a:solidFill>
                      <a:prstDash val="solid"/>
                      <a:round/>
                      <a:headEnd len="sm" w="sm" type="none"/>
                      <a:tailEnd len="sm" w="sm" type="none"/>
                    </a:lnR>
                    <a:lnT cap="flat" cmpd="sng" w="38100">
                      <a:solidFill>
                        <a:srgbClr val="000000"/>
                      </a:solidFill>
                      <a:prstDash val="solid"/>
                      <a:round/>
                      <a:headEnd len="sm" w="sm" type="none"/>
                      <a:tailEnd len="sm" w="sm" type="none"/>
                    </a:lnT>
                    <a:lnB cap="flat" cmpd="sng" w="381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2800"/>
                        <a:buFont typeface="Arial"/>
                        <a:buNone/>
                      </a:pPr>
                      <a:r>
                        <a:rPr lang="en-US" sz="2800" u="none" cap="none" strike="noStrike">
                          <a:latin typeface="Times New Roman"/>
                          <a:ea typeface="Times New Roman"/>
                          <a:cs typeface="Times New Roman"/>
                          <a:sym typeface="Times New Roman"/>
                        </a:rPr>
                        <a:t>10%</a:t>
                      </a:r>
                      <a:endParaRPr sz="2800" u="none" cap="none" strike="noStrike">
                        <a:latin typeface="Times New Roman"/>
                        <a:ea typeface="Times New Roman"/>
                        <a:cs typeface="Times New Roman"/>
                        <a:sym typeface="Times New Roman"/>
                      </a:endParaRPr>
                    </a:p>
                  </a:txBody>
                  <a:tcPr marT="0" marB="0" marR="73025" marL="73025" anchor="b">
                    <a:lnL cap="flat" cmpd="sng" w="38100">
                      <a:solidFill>
                        <a:srgbClr val="000000"/>
                      </a:solidFill>
                      <a:prstDash val="solid"/>
                      <a:round/>
                      <a:headEnd len="sm" w="sm" type="none"/>
                      <a:tailEnd len="sm" w="sm" type="none"/>
                    </a:lnL>
                    <a:lnR cap="flat" cmpd="sng" w="38100">
                      <a:solidFill>
                        <a:srgbClr val="000000"/>
                      </a:solidFill>
                      <a:prstDash val="solid"/>
                      <a:round/>
                      <a:headEnd len="sm" w="sm" type="none"/>
                      <a:tailEnd len="sm" w="sm" type="none"/>
                    </a:lnR>
                    <a:lnT cap="flat" cmpd="sng" w="38100">
                      <a:solidFill>
                        <a:srgbClr val="000000"/>
                      </a:solidFill>
                      <a:prstDash val="solid"/>
                      <a:round/>
                      <a:headEnd len="sm" w="sm" type="none"/>
                      <a:tailEnd len="sm" w="sm" type="none"/>
                    </a:lnT>
                    <a:lnB cap="flat" cmpd="sng" w="381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2800"/>
                        <a:buFont typeface="Arial"/>
                        <a:buNone/>
                      </a:pPr>
                      <a:r>
                        <a:rPr lang="en-US" sz="2800" u="none" cap="none" strike="noStrike">
                          <a:latin typeface="Times New Roman"/>
                          <a:ea typeface="Times New Roman"/>
                          <a:cs typeface="Times New Roman"/>
                          <a:sym typeface="Times New Roman"/>
                        </a:rPr>
                        <a:t>84%</a:t>
                      </a:r>
                      <a:endParaRPr sz="2800" u="none" cap="none" strike="noStrike">
                        <a:latin typeface="Times New Roman"/>
                        <a:ea typeface="Times New Roman"/>
                        <a:cs typeface="Times New Roman"/>
                        <a:sym typeface="Times New Roman"/>
                      </a:endParaRPr>
                    </a:p>
                  </a:txBody>
                  <a:tcPr marT="0" marB="0" marR="73025" marL="73025" anchor="b">
                    <a:lnL cap="flat" cmpd="sng" w="38100">
                      <a:solidFill>
                        <a:srgbClr val="000000"/>
                      </a:solidFill>
                      <a:prstDash val="solid"/>
                      <a:round/>
                      <a:headEnd len="sm" w="sm" type="none"/>
                      <a:tailEnd len="sm" w="sm" type="none"/>
                    </a:lnL>
                    <a:lnR cap="flat" cmpd="sng" w="38100">
                      <a:solidFill>
                        <a:srgbClr val="000000"/>
                      </a:solidFill>
                      <a:prstDash val="solid"/>
                      <a:round/>
                      <a:headEnd len="sm" w="sm" type="none"/>
                      <a:tailEnd len="sm" w="sm" type="none"/>
                    </a:lnR>
                    <a:lnT cap="flat" cmpd="sng" w="38100">
                      <a:solidFill>
                        <a:srgbClr val="000000"/>
                      </a:solidFill>
                      <a:prstDash val="solid"/>
                      <a:round/>
                      <a:headEnd len="sm" w="sm" type="none"/>
                      <a:tailEnd len="sm" w="sm" type="none"/>
                    </a:lnT>
                    <a:lnB cap="flat" cmpd="sng" w="38100">
                      <a:solidFill>
                        <a:srgbClr val="000000"/>
                      </a:solidFill>
                      <a:prstDash val="solid"/>
                      <a:round/>
                      <a:headEnd len="sm" w="sm" type="none"/>
                      <a:tailEnd len="sm" w="sm" type="none"/>
                    </a:lnB>
                  </a:tcPr>
                </a:tc>
              </a:tr>
              <a:tr h="655200">
                <a:tc>
                  <a:txBody>
                    <a:bodyPr/>
                    <a:lstStyle/>
                    <a:p>
                      <a:pPr indent="0" lvl="0" marL="0" marR="0" rtl="0" algn="ctr">
                        <a:lnSpc>
                          <a:spcPct val="100000"/>
                        </a:lnSpc>
                        <a:spcBef>
                          <a:spcPts val="0"/>
                        </a:spcBef>
                        <a:spcAft>
                          <a:spcPts val="0"/>
                        </a:spcAft>
                        <a:buClr>
                          <a:srgbClr val="000000"/>
                        </a:buClr>
                        <a:buSzPts val="2800"/>
                        <a:buFont typeface="Arial"/>
                        <a:buNone/>
                      </a:pPr>
                      <a:r>
                        <a:rPr lang="en-US" sz="2800" u="none" cap="none" strike="noStrike">
                          <a:latin typeface="Times New Roman"/>
                          <a:ea typeface="Times New Roman"/>
                          <a:cs typeface="Times New Roman"/>
                          <a:sym typeface="Times New Roman"/>
                        </a:rPr>
                        <a:t>3</a:t>
                      </a:r>
                      <a:endParaRPr sz="2800" u="none" cap="none" strike="noStrike">
                        <a:latin typeface="Times New Roman"/>
                        <a:ea typeface="Times New Roman"/>
                        <a:cs typeface="Times New Roman"/>
                        <a:sym typeface="Times New Roman"/>
                      </a:endParaRPr>
                    </a:p>
                  </a:txBody>
                  <a:tcPr marT="0" marB="0" marR="73025" marL="73025" anchor="b">
                    <a:lnL cap="flat" cmpd="sng" w="38100">
                      <a:solidFill>
                        <a:srgbClr val="000000"/>
                      </a:solidFill>
                      <a:prstDash val="solid"/>
                      <a:round/>
                      <a:headEnd len="sm" w="sm" type="none"/>
                      <a:tailEnd len="sm" w="sm" type="none"/>
                    </a:lnL>
                    <a:lnR cap="flat" cmpd="sng" w="38100">
                      <a:solidFill>
                        <a:srgbClr val="000000"/>
                      </a:solidFill>
                      <a:prstDash val="solid"/>
                      <a:round/>
                      <a:headEnd len="sm" w="sm" type="none"/>
                      <a:tailEnd len="sm" w="sm" type="none"/>
                    </a:lnR>
                    <a:lnT cap="flat" cmpd="sng" w="38100">
                      <a:solidFill>
                        <a:srgbClr val="000000"/>
                      </a:solidFill>
                      <a:prstDash val="solid"/>
                      <a:round/>
                      <a:headEnd len="sm" w="sm" type="none"/>
                      <a:tailEnd len="sm" w="sm" type="none"/>
                    </a:lnT>
                    <a:lnB cap="flat" cmpd="sng" w="381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2800"/>
                        <a:buFont typeface="Arial"/>
                        <a:buNone/>
                      </a:pPr>
                      <a:r>
                        <a:rPr lang="en-US" sz="2800" u="none" cap="none" strike="noStrike">
                          <a:latin typeface="Times New Roman"/>
                          <a:ea typeface="Times New Roman"/>
                          <a:cs typeface="Times New Roman"/>
                          <a:sym typeface="Times New Roman"/>
                        </a:rPr>
                        <a:t>68</a:t>
                      </a:r>
                      <a:endParaRPr sz="2800" u="none" cap="none" strike="noStrike">
                        <a:latin typeface="Times New Roman"/>
                        <a:ea typeface="Times New Roman"/>
                        <a:cs typeface="Times New Roman"/>
                        <a:sym typeface="Times New Roman"/>
                      </a:endParaRPr>
                    </a:p>
                  </a:txBody>
                  <a:tcPr marT="0" marB="0" marR="73025" marL="73025" anchor="b">
                    <a:lnL cap="flat" cmpd="sng" w="38100">
                      <a:solidFill>
                        <a:srgbClr val="000000"/>
                      </a:solidFill>
                      <a:prstDash val="solid"/>
                      <a:round/>
                      <a:headEnd len="sm" w="sm" type="none"/>
                      <a:tailEnd len="sm" w="sm" type="none"/>
                    </a:lnL>
                    <a:lnR cap="flat" cmpd="sng" w="38100">
                      <a:solidFill>
                        <a:srgbClr val="000000"/>
                      </a:solidFill>
                      <a:prstDash val="solid"/>
                      <a:round/>
                      <a:headEnd len="sm" w="sm" type="none"/>
                      <a:tailEnd len="sm" w="sm" type="none"/>
                    </a:lnR>
                    <a:lnT cap="flat" cmpd="sng" w="38100">
                      <a:solidFill>
                        <a:srgbClr val="000000"/>
                      </a:solidFill>
                      <a:prstDash val="solid"/>
                      <a:round/>
                      <a:headEnd len="sm" w="sm" type="none"/>
                      <a:tailEnd len="sm" w="sm" type="none"/>
                    </a:lnT>
                    <a:lnB cap="flat" cmpd="sng" w="381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2800"/>
                        <a:buFont typeface="Arial"/>
                        <a:buNone/>
                      </a:pPr>
                      <a:r>
                        <a:rPr lang="en-US" sz="2800" u="none" cap="none" strike="noStrike">
                          <a:latin typeface="Times New Roman"/>
                          <a:ea typeface="Times New Roman"/>
                          <a:cs typeface="Times New Roman"/>
                          <a:sym typeface="Times New Roman"/>
                        </a:rPr>
                        <a:t>28%</a:t>
                      </a:r>
                      <a:endParaRPr sz="2800" u="none" cap="none" strike="noStrike">
                        <a:latin typeface="Times New Roman"/>
                        <a:ea typeface="Times New Roman"/>
                        <a:cs typeface="Times New Roman"/>
                        <a:sym typeface="Times New Roman"/>
                      </a:endParaRPr>
                    </a:p>
                  </a:txBody>
                  <a:tcPr marT="0" marB="0" marR="73025" marL="73025" anchor="b">
                    <a:lnL cap="flat" cmpd="sng" w="38100">
                      <a:solidFill>
                        <a:srgbClr val="000000"/>
                      </a:solidFill>
                      <a:prstDash val="solid"/>
                      <a:round/>
                      <a:headEnd len="sm" w="sm" type="none"/>
                      <a:tailEnd len="sm" w="sm" type="none"/>
                    </a:lnL>
                    <a:lnR cap="flat" cmpd="sng" w="38100">
                      <a:solidFill>
                        <a:srgbClr val="000000"/>
                      </a:solidFill>
                      <a:prstDash val="solid"/>
                      <a:round/>
                      <a:headEnd len="sm" w="sm" type="none"/>
                      <a:tailEnd len="sm" w="sm" type="none"/>
                    </a:lnR>
                    <a:lnT cap="flat" cmpd="sng" w="38100">
                      <a:solidFill>
                        <a:srgbClr val="000000"/>
                      </a:solidFill>
                      <a:prstDash val="solid"/>
                      <a:round/>
                      <a:headEnd len="sm" w="sm" type="none"/>
                      <a:tailEnd len="sm" w="sm" type="none"/>
                    </a:lnT>
                    <a:lnB cap="flat" cmpd="sng" w="381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2800"/>
                        <a:buFont typeface="Arial"/>
                        <a:buNone/>
                      </a:pPr>
                      <a:r>
                        <a:rPr lang="en-US" sz="2800" u="none" cap="none" strike="noStrike">
                          <a:latin typeface="Times New Roman"/>
                          <a:ea typeface="Times New Roman"/>
                          <a:cs typeface="Times New Roman"/>
                          <a:sym typeface="Times New Roman"/>
                        </a:rPr>
                        <a:t>6%</a:t>
                      </a:r>
                      <a:endParaRPr sz="2800" u="none" cap="none" strike="noStrike">
                        <a:latin typeface="Times New Roman"/>
                        <a:ea typeface="Times New Roman"/>
                        <a:cs typeface="Times New Roman"/>
                        <a:sym typeface="Times New Roman"/>
                      </a:endParaRPr>
                    </a:p>
                  </a:txBody>
                  <a:tcPr marT="0" marB="0" marR="73025" marL="73025" anchor="b">
                    <a:lnL cap="flat" cmpd="sng" w="38100">
                      <a:solidFill>
                        <a:srgbClr val="000000"/>
                      </a:solidFill>
                      <a:prstDash val="solid"/>
                      <a:round/>
                      <a:headEnd len="sm" w="sm" type="none"/>
                      <a:tailEnd len="sm" w="sm" type="none"/>
                    </a:lnL>
                    <a:lnR cap="flat" cmpd="sng" w="38100">
                      <a:solidFill>
                        <a:srgbClr val="000000"/>
                      </a:solidFill>
                      <a:prstDash val="solid"/>
                      <a:round/>
                      <a:headEnd len="sm" w="sm" type="none"/>
                      <a:tailEnd len="sm" w="sm" type="none"/>
                    </a:lnR>
                    <a:lnT cap="flat" cmpd="sng" w="38100">
                      <a:solidFill>
                        <a:srgbClr val="000000"/>
                      </a:solidFill>
                      <a:prstDash val="solid"/>
                      <a:round/>
                      <a:headEnd len="sm" w="sm" type="none"/>
                      <a:tailEnd len="sm" w="sm" type="none"/>
                    </a:lnT>
                    <a:lnB cap="flat" cmpd="sng" w="381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2800"/>
                        <a:buFont typeface="Arial"/>
                        <a:buNone/>
                      </a:pPr>
                      <a:r>
                        <a:rPr lang="en-US" sz="2800" u="none" cap="none" strike="noStrike">
                          <a:latin typeface="Times New Roman"/>
                          <a:ea typeface="Times New Roman"/>
                          <a:cs typeface="Times New Roman"/>
                          <a:sym typeface="Times New Roman"/>
                        </a:rPr>
                        <a:t>1%</a:t>
                      </a:r>
                      <a:endParaRPr sz="2800" u="none" cap="none" strike="noStrike">
                        <a:latin typeface="Times New Roman"/>
                        <a:ea typeface="Times New Roman"/>
                        <a:cs typeface="Times New Roman"/>
                        <a:sym typeface="Times New Roman"/>
                      </a:endParaRPr>
                    </a:p>
                  </a:txBody>
                  <a:tcPr marT="0" marB="0" marR="73025" marL="73025" anchor="b">
                    <a:lnL cap="flat" cmpd="sng" w="38100">
                      <a:solidFill>
                        <a:srgbClr val="000000"/>
                      </a:solidFill>
                      <a:prstDash val="solid"/>
                      <a:round/>
                      <a:headEnd len="sm" w="sm" type="none"/>
                      <a:tailEnd len="sm" w="sm" type="none"/>
                    </a:lnL>
                    <a:lnR cap="flat" cmpd="sng" w="38100">
                      <a:solidFill>
                        <a:srgbClr val="000000"/>
                      </a:solidFill>
                      <a:prstDash val="solid"/>
                      <a:round/>
                      <a:headEnd len="sm" w="sm" type="none"/>
                      <a:tailEnd len="sm" w="sm" type="none"/>
                    </a:lnR>
                    <a:lnT cap="flat" cmpd="sng" w="38100">
                      <a:solidFill>
                        <a:srgbClr val="000000"/>
                      </a:solidFill>
                      <a:prstDash val="solid"/>
                      <a:round/>
                      <a:headEnd len="sm" w="sm" type="none"/>
                      <a:tailEnd len="sm" w="sm" type="none"/>
                    </a:lnT>
                    <a:lnB cap="flat" cmpd="sng" w="381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2800"/>
                        <a:buFont typeface="Arial"/>
                        <a:buNone/>
                      </a:pPr>
                      <a:r>
                        <a:rPr lang="en-US" sz="2800" u="none" cap="none" strike="noStrike">
                          <a:latin typeface="Times New Roman"/>
                          <a:ea typeface="Times New Roman"/>
                          <a:cs typeface="Times New Roman"/>
                          <a:sym typeface="Times New Roman"/>
                        </a:rPr>
                        <a:t>88%</a:t>
                      </a:r>
                      <a:endParaRPr sz="2800" u="none" cap="none" strike="noStrike">
                        <a:latin typeface="Times New Roman"/>
                        <a:ea typeface="Times New Roman"/>
                        <a:cs typeface="Times New Roman"/>
                        <a:sym typeface="Times New Roman"/>
                      </a:endParaRPr>
                    </a:p>
                  </a:txBody>
                  <a:tcPr marT="0" marB="0" marR="73025" marL="73025" anchor="b">
                    <a:lnL cap="flat" cmpd="sng" w="38100">
                      <a:solidFill>
                        <a:srgbClr val="000000"/>
                      </a:solidFill>
                      <a:prstDash val="solid"/>
                      <a:round/>
                      <a:headEnd len="sm" w="sm" type="none"/>
                      <a:tailEnd len="sm" w="sm" type="none"/>
                    </a:lnL>
                    <a:lnR cap="flat" cmpd="sng" w="38100">
                      <a:solidFill>
                        <a:srgbClr val="000000"/>
                      </a:solidFill>
                      <a:prstDash val="solid"/>
                      <a:round/>
                      <a:headEnd len="sm" w="sm" type="none"/>
                      <a:tailEnd len="sm" w="sm" type="none"/>
                    </a:lnR>
                    <a:lnT cap="flat" cmpd="sng" w="38100">
                      <a:solidFill>
                        <a:srgbClr val="000000"/>
                      </a:solidFill>
                      <a:prstDash val="solid"/>
                      <a:round/>
                      <a:headEnd len="sm" w="sm" type="none"/>
                      <a:tailEnd len="sm" w="sm" type="none"/>
                    </a:lnT>
                    <a:lnB cap="flat" cmpd="sng" w="38100">
                      <a:solidFill>
                        <a:srgbClr val="000000"/>
                      </a:solidFill>
                      <a:prstDash val="solid"/>
                      <a:round/>
                      <a:headEnd len="sm" w="sm" type="none"/>
                      <a:tailEnd len="sm" w="sm" type="none"/>
                    </a:lnB>
                  </a:tcPr>
                </a:tc>
              </a:tr>
              <a:tr h="655200">
                <a:tc>
                  <a:txBody>
                    <a:bodyPr/>
                    <a:lstStyle/>
                    <a:p>
                      <a:pPr indent="0" lvl="0" marL="0" marR="0" rtl="0" algn="ctr">
                        <a:lnSpc>
                          <a:spcPct val="100000"/>
                        </a:lnSpc>
                        <a:spcBef>
                          <a:spcPts val="0"/>
                        </a:spcBef>
                        <a:spcAft>
                          <a:spcPts val="0"/>
                        </a:spcAft>
                        <a:buClr>
                          <a:srgbClr val="000000"/>
                        </a:buClr>
                        <a:buSzPts val="2800"/>
                        <a:buFont typeface="Arial"/>
                        <a:buNone/>
                      </a:pPr>
                      <a:r>
                        <a:rPr lang="en-US" sz="2800" u="none" cap="none" strike="noStrike">
                          <a:latin typeface="Times New Roman"/>
                          <a:ea typeface="Times New Roman"/>
                          <a:cs typeface="Times New Roman"/>
                          <a:sym typeface="Times New Roman"/>
                        </a:rPr>
                        <a:t>4</a:t>
                      </a:r>
                      <a:endParaRPr sz="2800" u="none" cap="none" strike="noStrike">
                        <a:latin typeface="Times New Roman"/>
                        <a:ea typeface="Times New Roman"/>
                        <a:cs typeface="Times New Roman"/>
                        <a:sym typeface="Times New Roman"/>
                      </a:endParaRPr>
                    </a:p>
                  </a:txBody>
                  <a:tcPr marT="0" marB="0" marR="73025" marL="73025" anchor="b">
                    <a:lnL cap="flat" cmpd="sng" w="38100">
                      <a:solidFill>
                        <a:srgbClr val="000000"/>
                      </a:solidFill>
                      <a:prstDash val="solid"/>
                      <a:round/>
                      <a:headEnd len="sm" w="sm" type="none"/>
                      <a:tailEnd len="sm" w="sm" type="none"/>
                    </a:lnL>
                    <a:lnR cap="flat" cmpd="sng" w="38100">
                      <a:solidFill>
                        <a:srgbClr val="000000"/>
                      </a:solidFill>
                      <a:prstDash val="solid"/>
                      <a:round/>
                      <a:headEnd len="sm" w="sm" type="none"/>
                      <a:tailEnd len="sm" w="sm" type="none"/>
                    </a:lnR>
                    <a:lnT cap="flat" cmpd="sng" w="38100">
                      <a:solidFill>
                        <a:srgbClr val="000000"/>
                      </a:solidFill>
                      <a:prstDash val="solid"/>
                      <a:round/>
                      <a:headEnd len="sm" w="sm" type="none"/>
                      <a:tailEnd len="sm" w="sm" type="none"/>
                    </a:lnT>
                    <a:lnB cap="flat" cmpd="sng" w="381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2800"/>
                        <a:buFont typeface="Arial"/>
                        <a:buNone/>
                      </a:pPr>
                      <a:r>
                        <a:rPr lang="en-US" sz="2800" u="none" cap="none" strike="noStrike">
                          <a:latin typeface="Times New Roman"/>
                          <a:ea typeface="Times New Roman"/>
                          <a:cs typeface="Times New Roman"/>
                          <a:sym typeface="Times New Roman"/>
                        </a:rPr>
                        <a:t>54</a:t>
                      </a:r>
                      <a:endParaRPr sz="2800" u="none" cap="none" strike="noStrike">
                        <a:latin typeface="Times New Roman"/>
                        <a:ea typeface="Times New Roman"/>
                        <a:cs typeface="Times New Roman"/>
                        <a:sym typeface="Times New Roman"/>
                      </a:endParaRPr>
                    </a:p>
                  </a:txBody>
                  <a:tcPr marT="0" marB="0" marR="73025" marL="73025" anchor="b">
                    <a:lnL cap="flat" cmpd="sng" w="38100">
                      <a:solidFill>
                        <a:srgbClr val="000000"/>
                      </a:solidFill>
                      <a:prstDash val="solid"/>
                      <a:round/>
                      <a:headEnd len="sm" w="sm" type="none"/>
                      <a:tailEnd len="sm" w="sm" type="none"/>
                    </a:lnL>
                    <a:lnR cap="flat" cmpd="sng" w="38100">
                      <a:solidFill>
                        <a:srgbClr val="000000"/>
                      </a:solidFill>
                      <a:prstDash val="solid"/>
                      <a:round/>
                      <a:headEnd len="sm" w="sm" type="none"/>
                      <a:tailEnd len="sm" w="sm" type="none"/>
                    </a:lnR>
                    <a:lnT cap="flat" cmpd="sng" w="38100">
                      <a:solidFill>
                        <a:srgbClr val="000000"/>
                      </a:solidFill>
                      <a:prstDash val="solid"/>
                      <a:round/>
                      <a:headEnd len="sm" w="sm" type="none"/>
                      <a:tailEnd len="sm" w="sm" type="none"/>
                    </a:lnT>
                    <a:lnB cap="flat" cmpd="sng" w="381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2800"/>
                        <a:buFont typeface="Arial"/>
                        <a:buNone/>
                      </a:pPr>
                      <a:r>
                        <a:rPr lang="en-US" sz="2800" u="none" cap="none" strike="noStrike">
                          <a:latin typeface="Times New Roman"/>
                          <a:ea typeface="Times New Roman"/>
                          <a:cs typeface="Times New Roman"/>
                          <a:sym typeface="Times New Roman"/>
                        </a:rPr>
                        <a:t>28%</a:t>
                      </a:r>
                      <a:endParaRPr sz="2800" u="none" cap="none" strike="noStrike">
                        <a:latin typeface="Times New Roman"/>
                        <a:ea typeface="Times New Roman"/>
                        <a:cs typeface="Times New Roman"/>
                        <a:sym typeface="Times New Roman"/>
                      </a:endParaRPr>
                    </a:p>
                  </a:txBody>
                  <a:tcPr marT="0" marB="0" marR="73025" marL="73025" anchor="b">
                    <a:lnL cap="flat" cmpd="sng" w="38100">
                      <a:solidFill>
                        <a:srgbClr val="000000"/>
                      </a:solidFill>
                      <a:prstDash val="solid"/>
                      <a:round/>
                      <a:headEnd len="sm" w="sm" type="none"/>
                      <a:tailEnd len="sm" w="sm" type="none"/>
                    </a:lnL>
                    <a:lnR cap="flat" cmpd="sng" w="38100">
                      <a:solidFill>
                        <a:srgbClr val="000000"/>
                      </a:solidFill>
                      <a:prstDash val="solid"/>
                      <a:round/>
                      <a:headEnd len="sm" w="sm" type="none"/>
                      <a:tailEnd len="sm" w="sm" type="none"/>
                    </a:lnR>
                    <a:lnT cap="flat" cmpd="sng" w="38100">
                      <a:solidFill>
                        <a:srgbClr val="000000"/>
                      </a:solidFill>
                      <a:prstDash val="solid"/>
                      <a:round/>
                      <a:headEnd len="sm" w="sm" type="none"/>
                      <a:tailEnd len="sm" w="sm" type="none"/>
                    </a:lnT>
                    <a:lnB cap="flat" cmpd="sng" w="381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2800"/>
                        <a:buFont typeface="Arial"/>
                        <a:buNone/>
                      </a:pPr>
                      <a:r>
                        <a:rPr lang="en-US" sz="2800" u="none" cap="none" strike="noStrike">
                          <a:latin typeface="Times New Roman"/>
                          <a:ea typeface="Times New Roman"/>
                          <a:cs typeface="Times New Roman"/>
                          <a:sym typeface="Times New Roman"/>
                        </a:rPr>
                        <a:t>1%</a:t>
                      </a:r>
                      <a:endParaRPr sz="2800" u="none" cap="none" strike="noStrike">
                        <a:latin typeface="Times New Roman"/>
                        <a:ea typeface="Times New Roman"/>
                        <a:cs typeface="Times New Roman"/>
                        <a:sym typeface="Times New Roman"/>
                      </a:endParaRPr>
                    </a:p>
                  </a:txBody>
                  <a:tcPr marT="0" marB="0" marR="73025" marL="73025" anchor="b">
                    <a:lnL cap="flat" cmpd="sng" w="38100">
                      <a:solidFill>
                        <a:srgbClr val="000000"/>
                      </a:solidFill>
                      <a:prstDash val="solid"/>
                      <a:round/>
                      <a:headEnd len="sm" w="sm" type="none"/>
                      <a:tailEnd len="sm" w="sm" type="none"/>
                    </a:lnL>
                    <a:lnR cap="flat" cmpd="sng" w="38100">
                      <a:solidFill>
                        <a:srgbClr val="000000"/>
                      </a:solidFill>
                      <a:prstDash val="solid"/>
                      <a:round/>
                      <a:headEnd len="sm" w="sm" type="none"/>
                      <a:tailEnd len="sm" w="sm" type="none"/>
                    </a:lnR>
                    <a:lnT cap="flat" cmpd="sng" w="38100">
                      <a:solidFill>
                        <a:srgbClr val="000000"/>
                      </a:solidFill>
                      <a:prstDash val="solid"/>
                      <a:round/>
                      <a:headEnd len="sm" w="sm" type="none"/>
                      <a:tailEnd len="sm" w="sm" type="none"/>
                    </a:lnT>
                    <a:lnB cap="flat" cmpd="sng" w="381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2800"/>
                        <a:buFont typeface="Arial"/>
                        <a:buNone/>
                      </a:pPr>
                      <a:r>
                        <a:rPr lang="en-US" sz="2800" u="none" cap="none" strike="noStrike">
                          <a:latin typeface="Times New Roman"/>
                          <a:ea typeface="Times New Roman"/>
                          <a:cs typeface="Times New Roman"/>
                          <a:sym typeface="Times New Roman"/>
                        </a:rPr>
                        <a:t>11%</a:t>
                      </a:r>
                      <a:endParaRPr sz="2800" u="none" cap="none" strike="noStrike">
                        <a:latin typeface="Times New Roman"/>
                        <a:ea typeface="Times New Roman"/>
                        <a:cs typeface="Times New Roman"/>
                        <a:sym typeface="Times New Roman"/>
                      </a:endParaRPr>
                    </a:p>
                  </a:txBody>
                  <a:tcPr marT="0" marB="0" marR="73025" marL="73025" anchor="b">
                    <a:lnL cap="flat" cmpd="sng" w="38100">
                      <a:solidFill>
                        <a:srgbClr val="000000"/>
                      </a:solidFill>
                      <a:prstDash val="solid"/>
                      <a:round/>
                      <a:headEnd len="sm" w="sm" type="none"/>
                      <a:tailEnd len="sm" w="sm" type="none"/>
                    </a:lnL>
                    <a:lnR cap="flat" cmpd="sng" w="38100">
                      <a:solidFill>
                        <a:srgbClr val="000000"/>
                      </a:solidFill>
                      <a:prstDash val="solid"/>
                      <a:round/>
                      <a:headEnd len="sm" w="sm" type="none"/>
                      <a:tailEnd len="sm" w="sm" type="none"/>
                    </a:lnR>
                    <a:lnT cap="flat" cmpd="sng" w="38100">
                      <a:solidFill>
                        <a:srgbClr val="000000"/>
                      </a:solidFill>
                      <a:prstDash val="solid"/>
                      <a:round/>
                      <a:headEnd len="sm" w="sm" type="none"/>
                      <a:tailEnd len="sm" w="sm" type="none"/>
                    </a:lnT>
                    <a:lnB cap="flat" cmpd="sng" w="381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2800"/>
                        <a:buFont typeface="Arial"/>
                        <a:buNone/>
                      </a:pPr>
                      <a:r>
                        <a:rPr lang="en-US" sz="2800" u="none" cap="none" strike="noStrike">
                          <a:latin typeface="Times New Roman"/>
                          <a:ea typeface="Times New Roman"/>
                          <a:cs typeface="Times New Roman"/>
                          <a:sym typeface="Times New Roman"/>
                        </a:rPr>
                        <a:t>72%</a:t>
                      </a:r>
                      <a:endParaRPr sz="2800" u="none" cap="none" strike="noStrike">
                        <a:latin typeface="Times New Roman"/>
                        <a:ea typeface="Times New Roman"/>
                        <a:cs typeface="Times New Roman"/>
                        <a:sym typeface="Times New Roman"/>
                      </a:endParaRPr>
                    </a:p>
                  </a:txBody>
                  <a:tcPr marT="0" marB="0" marR="73025" marL="73025" anchor="b">
                    <a:lnL cap="flat" cmpd="sng" w="38100">
                      <a:solidFill>
                        <a:srgbClr val="000000"/>
                      </a:solidFill>
                      <a:prstDash val="solid"/>
                      <a:round/>
                      <a:headEnd len="sm" w="sm" type="none"/>
                      <a:tailEnd len="sm" w="sm" type="none"/>
                    </a:lnL>
                    <a:lnR cap="flat" cmpd="sng" w="38100">
                      <a:solidFill>
                        <a:srgbClr val="000000"/>
                      </a:solidFill>
                      <a:prstDash val="solid"/>
                      <a:round/>
                      <a:headEnd len="sm" w="sm" type="none"/>
                      <a:tailEnd len="sm" w="sm" type="none"/>
                    </a:lnR>
                    <a:lnT cap="flat" cmpd="sng" w="38100">
                      <a:solidFill>
                        <a:srgbClr val="000000"/>
                      </a:solidFill>
                      <a:prstDash val="solid"/>
                      <a:round/>
                      <a:headEnd len="sm" w="sm" type="none"/>
                      <a:tailEnd len="sm" w="sm" type="none"/>
                    </a:lnT>
                    <a:lnB cap="flat" cmpd="sng" w="38100">
                      <a:solidFill>
                        <a:srgbClr val="000000"/>
                      </a:solidFill>
                      <a:prstDash val="solid"/>
                      <a:round/>
                      <a:headEnd len="sm" w="sm" type="none"/>
                      <a:tailEnd len="sm" w="sm" type="none"/>
                    </a:lnB>
                  </a:tcPr>
                </a:tc>
              </a:tr>
              <a:tr h="655200">
                <a:tc>
                  <a:txBody>
                    <a:bodyPr/>
                    <a:lstStyle/>
                    <a:p>
                      <a:pPr indent="0" lvl="0" marL="0" marR="0" rtl="0" algn="ctr">
                        <a:lnSpc>
                          <a:spcPct val="100000"/>
                        </a:lnSpc>
                        <a:spcBef>
                          <a:spcPts val="0"/>
                        </a:spcBef>
                        <a:spcAft>
                          <a:spcPts val="0"/>
                        </a:spcAft>
                        <a:buClr>
                          <a:srgbClr val="000000"/>
                        </a:buClr>
                        <a:buSzPts val="2800"/>
                        <a:buFont typeface="Arial"/>
                        <a:buNone/>
                      </a:pPr>
                      <a:r>
                        <a:rPr lang="en-US" sz="2800" u="none" cap="none" strike="noStrike">
                          <a:latin typeface="Times New Roman"/>
                          <a:ea typeface="Times New Roman"/>
                          <a:cs typeface="Times New Roman"/>
                          <a:sym typeface="Times New Roman"/>
                        </a:rPr>
                        <a:t>5</a:t>
                      </a:r>
                      <a:endParaRPr sz="2800" u="none" cap="none" strike="noStrike">
                        <a:latin typeface="Times New Roman"/>
                        <a:ea typeface="Times New Roman"/>
                        <a:cs typeface="Times New Roman"/>
                        <a:sym typeface="Times New Roman"/>
                      </a:endParaRPr>
                    </a:p>
                  </a:txBody>
                  <a:tcPr marT="0" marB="0" marR="73025" marL="73025" anchor="b">
                    <a:lnL cap="flat" cmpd="sng" w="38100">
                      <a:solidFill>
                        <a:srgbClr val="000000"/>
                      </a:solidFill>
                      <a:prstDash val="solid"/>
                      <a:round/>
                      <a:headEnd len="sm" w="sm" type="none"/>
                      <a:tailEnd len="sm" w="sm" type="none"/>
                    </a:lnL>
                    <a:lnR cap="flat" cmpd="sng" w="38100">
                      <a:solidFill>
                        <a:srgbClr val="000000"/>
                      </a:solidFill>
                      <a:prstDash val="solid"/>
                      <a:round/>
                      <a:headEnd len="sm" w="sm" type="none"/>
                      <a:tailEnd len="sm" w="sm" type="none"/>
                    </a:lnR>
                    <a:lnT cap="flat" cmpd="sng" w="38100">
                      <a:solidFill>
                        <a:srgbClr val="000000"/>
                      </a:solidFill>
                      <a:prstDash val="solid"/>
                      <a:round/>
                      <a:headEnd len="sm" w="sm" type="none"/>
                      <a:tailEnd len="sm" w="sm" type="none"/>
                    </a:lnT>
                    <a:lnB cap="flat" cmpd="sng" w="381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2800"/>
                        <a:buFont typeface="Arial"/>
                        <a:buNone/>
                      </a:pPr>
                      <a:r>
                        <a:rPr lang="en-US" sz="2800" u="none" cap="none" strike="noStrike">
                          <a:latin typeface="Times New Roman"/>
                          <a:ea typeface="Times New Roman"/>
                          <a:cs typeface="Times New Roman"/>
                          <a:sym typeface="Times New Roman"/>
                        </a:rPr>
                        <a:t>58</a:t>
                      </a:r>
                      <a:endParaRPr sz="2800" u="none" cap="none" strike="noStrike">
                        <a:latin typeface="Times New Roman"/>
                        <a:ea typeface="Times New Roman"/>
                        <a:cs typeface="Times New Roman"/>
                        <a:sym typeface="Times New Roman"/>
                      </a:endParaRPr>
                    </a:p>
                  </a:txBody>
                  <a:tcPr marT="0" marB="0" marR="73025" marL="73025" anchor="b">
                    <a:lnL cap="flat" cmpd="sng" w="38100">
                      <a:solidFill>
                        <a:srgbClr val="000000"/>
                      </a:solidFill>
                      <a:prstDash val="solid"/>
                      <a:round/>
                      <a:headEnd len="sm" w="sm" type="none"/>
                      <a:tailEnd len="sm" w="sm" type="none"/>
                    </a:lnL>
                    <a:lnR cap="flat" cmpd="sng" w="38100">
                      <a:solidFill>
                        <a:srgbClr val="000000"/>
                      </a:solidFill>
                      <a:prstDash val="solid"/>
                      <a:round/>
                      <a:headEnd len="sm" w="sm" type="none"/>
                      <a:tailEnd len="sm" w="sm" type="none"/>
                    </a:lnR>
                    <a:lnT cap="flat" cmpd="sng" w="38100">
                      <a:solidFill>
                        <a:srgbClr val="000000"/>
                      </a:solidFill>
                      <a:prstDash val="solid"/>
                      <a:round/>
                      <a:headEnd len="sm" w="sm" type="none"/>
                      <a:tailEnd len="sm" w="sm" type="none"/>
                    </a:lnT>
                    <a:lnB cap="flat" cmpd="sng" w="381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2800"/>
                        <a:buFont typeface="Arial"/>
                        <a:buNone/>
                      </a:pPr>
                      <a:r>
                        <a:rPr lang="en-US" sz="2800" u="none" cap="none" strike="noStrike">
                          <a:latin typeface="Times New Roman"/>
                          <a:ea typeface="Times New Roman"/>
                          <a:cs typeface="Times New Roman"/>
                          <a:sym typeface="Times New Roman"/>
                        </a:rPr>
                        <a:t>28%</a:t>
                      </a:r>
                      <a:endParaRPr sz="2800" u="none" cap="none" strike="noStrike">
                        <a:latin typeface="Times New Roman"/>
                        <a:ea typeface="Times New Roman"/>
                        <a:cs typeface="Times New Roman"/>
                        <a:sym typeface="Times New Roman"/>
                      </a:endParaRPr>
                    </a:p>
                  </a:txBody>
                  <a:tcPr marT="0" marB="0" marR="73025" marL="73025" anchor="b">
                    <a:lnL cap="flat" cmpd="sng" w="38100">
                      <a:solidFill>
                        <a:srgbClr val="000000"/>
                      </a:solidFill>
                      <a:prstDash val="solid"/>
                      <a:round/>
                      <a:headEnd len="sm" w="sm" type="none"/>
                      <a:tailEnd len="sm" w="sm" type="none"/>
                    </a:lnL>
                    <a:lnR cap="flat" cmpd="sng" w="38100">
                      <a:solidFill>
                        <a:srgbClr val="000000"/>
                      </a:solidFill>
                      <a:prstDash val="solid"/>
                      <a:round/>
                      <a:headEnd len="sm" w="sm" type="none"/>
                      <a:tailEnd len="sm" w="sm" type="none"/>
                    </a:lnR>
                    <a:lnT cap="flat" cmpd="sng" w="38100">
                      <a:solidFill>
                        <a:srgbClr val="000000"/>
                      </a:solidFill>
                      <a:prstDash val="solid"/>
                      <a:round/>
                      <a:headEnd len="sm" w="sm" type="none"/>
                      <a:tailEnd len="sm" w="sm" type="none"/>
                    </a:lnT>
                    <a:lnB cap="flat" cmpd="sng" w="381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2800"/>
                        <a:buFont typeface="Arial"/>
                        <a:buNone/>
                      </a:pPr>
                      <a:r>
                        <a:rPr lang="en-US" sz="2800" u="none" cap="none" strike="noStrike">
                          <a:latin typeface="Times New Roman"/>
                          <a:ea typeface="Times New Roman"/>
                          <a:cs typeface="Times New Roman"/>
                          <a:sym typeface="Times New Roman"/>
                        </a:rPr>
                        <a:t>2%</a:t>
                      </a:r>
                      <a:endParaRPr sz="2800" u="none" cap="none" strike="noStrike">
                        <a:latin typeface="Times New Roman"/>
                        <a:ea typeface="Times New Roman"/>
                        <a:cs typeface="Times New Roman"/>
                        <a:sym typeface="Times New Roman"/>
                      </a:endParaRPr>
                    </a:p>
                  </a:txBody>
                  <a:tcPr marT="0" marB="0" marR="73025" marL="73025" anchor="b">
                    <a:lnL cap="flat" cmpd="sng" w="38100">
                      <a:solidFill>
                        <a:srgbClr val="000000"/>
                      </a:solidFill>
                      <a:prstDash val="solid"/>
                      <a:round/>
                      <a:headEnd len="sm" w="sm" type="none"/>
                      <a:tailEnd len="sm" w="sm" type="none"/>
                    </a:lnL>
                    <a:lnR cap="flat" cmpd="sng" w="38100">
                      <a:solidFill>
                        <a:srgbClr val="000000"/>
                      </a:solidFill>
                      <a:prstDash val="solid"/>
                      <a:round/>
                      <a:headEnd len="sm" w="sm" type="none"/>
                      <a:tailEnd len="sm" w="sm" type="none"/>
                    </a:lnR>
                    <a:lnT cap="flat" cmpd="sng" w="38100">
                      <a:solidFill>
                        <a:srgbClr val="000000"/>
                      </a:solidFill>
                      <a:prstDash val="solid"/>
                      <a:round/>
                      <a:headEnd len="sm" w="sm" type="none"/>
                      <a:tailEnd len="sm" w="sm" type="none"/>
                    </a:lnT>
                    <a:lnB cap="flat" cmpd="sng" w="381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2800"/>
                        <a:buFont typeface="Arial"/>
                        <a:buNone/>
                      </a:pPr>
                      <a:r>
                        <a:rPr lang="en-US" sz="2800" u="none" cap="none" strike="noStrike">
                          <a:latin typeface="Times New Roman"/>
                          <a:ea typeface="Times New Roman"/>
                          <a:cs typeface="Times New Roman"/>
                          <a:sym typeface="Times New Roman"/>
                        </a:rPr>
                        <a:t>5%</a:t>
                      </a:r>
                      <a:endParaRPr sz="2800" u="none" cap="none" strike="noStrike">
                        <a:latin typeface="Times New Roman"/>
                        <a:ea typeface="Times New Roman"/>
                        <a:cs typeface="Times New Roman"/>
                        <a:sym typeface="Times New Roman"/>
                      </a:endParaRPr>
                    </a:p>
                  </a:txBody>
                  <a:tcPr marT="0" marB="0" marR="73025" marL="73025" anchor="b">
                    <a:lnL cap="flat" cmpd="sng" w="38100">
                      <a:solidFill>
                        <a:srgbClr val="000000"/>
                      </a:solidFill>
                      <a:prstDash val="solid"/>
                      <a:round/>
                      <a:headEnd len="sm" w="sm" type="none"/>
                      <a:tailEnd len="sm" w="sm" type="none"/>
                    </a:lnL>
                    <a:lnR cap="flat" cmpd="sng" w="38100">
                      <a:solidFill>
                        <a:srgbClr val="000000"/>
                      </a:solidFill>
                      <a:prstDash val="solid"/>
                      <a:round/>
                      <a:headEnd len="sm" w="sm" type="none"/>
                      <a:tailEnd len="sm" w="sm" type="none"/>
                    </a:lnR>
                    <a:lnT cap="flat" cmpd="sng" w="38100">
                      <a:solidFill>
                        <a:srgbClr val="000000"/>
                      </a:solidFill>
                      <a:prstDash val="solid"/>
                      <a:round/>
                      <a:headEnd len="sm" w="sm" type="none"/>
                      <a:tailEnd len="sm" w="sm" type="none"/>
                    </a:lnT>
                    <a:lnB cap="flat" cmpd="sng" w="381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2800"/>
                        <a:buFont typeface="Arial"/>
                        <a:buNone/>
                      </a:pPr>
                      <a:r>
                        <a:rPr lang="en-US" sz="2800" u="none" cap="none" strike="noStrike">
                          <a:latin typeface="Times New Roman"/>
                          <a:ea typeface="Times New Roman"/>
                          <a:cs typeface="Times New Roman"/>
                          <a:sym typeface="Times New Roman"/>
                        </a:rPr>
                        <a:t>88%</a:t>
                      </a:r>
                      <a:endParaRPr sz="2800" u="none" cap="none" strike="noStrike">
                        <a:latin typeface="Times New Roman"/>
                        <a:ea typeface="Times New Roman"/>
                        <a:cs typeface="Times New Roman"/>
                        <a:sym typeface="Times New Roman"/>
                      </a:endParaRPr>
                    </a:p>
                  </a:txBody>
                  <a:tcPr marT="0" marB="0" marR="73025" marL="73025" anchor="b">
                    <a:lnL cap="flat" cmpd="sng" w="38100">
                      <a:solidFill>
                        <a:srgbClr val="000000"/>
                      </a:solidFill>
                      <a:prstDash val="solid"/>
                      <a:round/>
                      <a:headEnd len="sm" w="sm" type="none"/>
                      <a:tailEnd len="sm" w="sm" type="none"/>
                    </a:lnL>
                    <a:lnR cap="flat" cmpd="sng" w="38100">
                      <a:solidFill>
                        <a:srgbClr val="000000"/>
                      </a:solidFill>
                      <a:prstDash val="solid"/>
                      <a:round/>
                      <a:headEnd len="sm" w="sm" type="none"/>
                      <a:tailEnd len="sm" w="sm" type="none"/>
                    </a:lnR>
                    <a:lnT cap="flat" cmpd="sng" w="38100">
                      <a:solidFill>
                        <a:srgbClr val="000000"/>
                      </a:solidFill>
                      <a:prstDash val="solid"/>
                      <a:round/>
                      <a:headEnd len="sm" w="sm" type="none"/>
                      <a:tailEnd len="sm" w="sm" type="none"/>
                    </a:lnT>
                    <a:lnB cap="flat" cmpd="sng" w="38100">
                      <a:solidFill>
                        <a:srgbClr val="000000"/>
                      </a:solidFill>
                      <a:prstDash val="solid"/>
                      <a:round/>
                      <a:headEnd len="sm" w="sm" type="none"/>
                      <a:tailEnd len="sm" w="sm" type="none"/>
                    </a:lnB>
                  </a:tcPr>
                </a:tc>
              </a:tr>
            </a:tbl>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31" name="Shape 231"/>
        <p:cNvGrpSpPr/>
        <p:nvPr/>
      </p:nvGrpSpPr>
      <p:grpSpPr>
        <a:xfrm>
          <a:off x="0" y="0"/>
          <a:ext cx="0" cy="0"/>
          <a:chOff x="0" y="0"/>
          <a:chExt cx="0" cy="0"/>
        </a:xfrm>
      </p:grpSpPr>
      <p:sp>
        <p:nvSpPr>
          <p:cNvPr id="232" name="Google Shape;232;g16c98092163_0_466"/>
          <p:cNvSpPr txBox="1"/>
          <p:nvPr>
            <p:ph type="title"/>
          </p:nvPr>
        </p:nvSpPr>
        <p:spPr>
          <a:xfrm>
            <a:off x="734484" y="209551"/>
            <a:ext cx="11192400" cy="559200"/>
          </a:xfrm>
          <a:prstGeom prst="rect">
            <a:avLst/>
          </a:prstGeom>
          <a:solidFill>
            <a:schemeClr val="accent1"/>
          </a:solidFill>
          <a:ln>
            <a:noFill/>
          </a:ln>
        </p:spPr>
        <p:txBody>
          <a:bodyPr anchorCtr="0" anchor="ctr" bIns="45700" lIns="91425" spcFirstLastPara="1" rIns="91425" wrap="square" tIns="45700">
            <a:normAutofit fontScale="90000"/>
          </a:bodyPr>
          <a:lstStyle/>
          <a:p>
            <a:pPr indent="0" lvl="0" marL="0" rtl="0" algn="ctr">
              <a:lnSpc>
                <a:spcPct val="89000"/>
              </a:lnSpc>
              <a:spcBef>
                <a:spcPts val="0"/>
              </a:spcBef>
              <a:spcAft>
                <a:spcPts val="0"/>
              </a:spcAft>
              <a:buClr>
                <a:schemeClr val="dk1"/>
              </a:buClr>
              <a:buSzPct val="111109"/>
              <a:buFont typeface="Arial"/>
              <a:buNone/>
            </a:pPr>
            <a:r>
              <a:rPr lang="en-US" sz="3959">
                <a:solidFill>
                  <a:schemeClr val="dk1"/>
                </a:solidFill>
              </a:rPr>
              <a:t>Amplify Math Achievement Data</a:t>
            </a:r>
            <a:endParaRPr/>
          </a:p>
        </p:txBody>
      </p:sp>
      <p:sp>
        <p:nvSpPr>
          <p:cNvPr id="233" name="Google Shape;233;g16c98092163_0_466"/>
          <p:cNvSpPr txBox="1"/>
          <p:nvPr>
            <p:ph idx="12" type="sldNum"/>
          </p:nvPr>
        </p:nvSpPr>
        <p:spPr>
          <a:xfrm>
            <a:off x="9472736" y="6453386"/>
            <a:ext cx="1596300" cy="404700"/>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Clr>
                <a:srgbClr val="000000"/>
              </a:buClr>
              <a:buSzPts val="1200"/>
              <a:buFont typeface="Arial"/>
              <a:buNone/>
            </a:pPr>
            <a:fld id="{00000000-1234-1234-1234-123412341234}" type="slidenum">
              <a:rPr lang="en-US"/>
              <a:t>‹#›</a:t>
            </a:fld>
            <a:endParaRPr/>
          </a:p>
        </p:txBody>
      </p:sp>
      <p:sp>
        <p:nvSpPr>
          <p:cNvPr id="234" name="Google Shape;234;g16c98092163_0_466"/>
          <p:cNvSpPr txBox="1"/>
          <p:nvPr>
            <p:ph idx="1" type="body"/>
          </p:nvPr>
        </p:nvSpPr>
        <p:spPr>
          <a:xfrm>
            <a:off x="834050" y="921237"/>
            <a:ext cx="11086500" cy="5443200"/>
          </a:xfrm>
          <a:prstGeom prst="rect">
            <a:avLst/>
          </a:prstGeom>
          <a:noFill/>
          <a:ln>
            <a:noFill/>
          </a:ln>
        </p:spPr>
        <p:txBody>
          <a:bodyPr anchorCtr="0" anchor="t" bIns="45700" lIns="91425" spcFirstLastPara="1" rIns="91425" wrap="square" tIns="45700">
            <a:normAutofit/>
          </a:bodyPr>
          <a:lstStyle/>
          <a:p>
            <a:pPr indent="0" lvl="0" marL="457200" rtl="0" algn="l">
              <a:lnSpc>
                <a:spcPct val="107916"/>
              </a:lnSpc>
              <a:spcBef>
                <a:spcPts val="800"/>
              </a:spcBef>
              <a:spcAft>
                <a:spcPts val="800"/>
              </a:spcAft>
              <a:buSzPts val="1800"/>
              <a:buNone/>
            </a:pPr>
            <a:r>
              <a:rPr lang="en-US" sz="2300">
                <a:solidFill>
                  <a:srgbClr val="212121"/>
                </a:solidFill>
                <a:latin typeface="Times New Roman"/>
                <a:ea typeface="Times New Roman"/>
                <a:cs typeface="Times New Roman"/>
                <a:sym typeface="Times New Roman"/>
              </a:rPr>
              <a:t> </a:t>
            </a:r>
            <a:endParaRPr sz="2300">
              <a:solidFill>
                <a:srgbClr val="212121"/>
              </a:solidFill>
              <a:latin typeface="Times New Roman"/>
              <a:ea typeface="Times New Roman"/>
              <a:cs typeface="Times New Roman"/>
              <a:sym typeface="Times New Roman"/>
            </a:endParaRPr>
          </a:p>
        </p:txBody>
      </p:sp>
      <p:sp>
        <p:nvSpPr>
          <p:cNvPr id="235" name="Google Shape;235;g16c98092163_0_466"/>
          <p:cNvSpPr txBox="1"/>
          <p:nvPr>
            <p:ph idx="10" type="dt"/>
          </p:nvPr>
        </p:nvSpPr>
        <p:spPr>
          <a:xfrm>
            <a:off x="834059" y="6243413"/>
            <a:ext cx="1881300" cy="4047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1400"/>
              <a:buNone/>
            </a:pPr>
            <a:r>
              <a:rPr lang="en-US"/>
              <a:t>SY 2022-2023</a:t>
            </a:r>
            <a:endParaRPr/>
          </a:p>
        </p:txBody>
      </p:sp>
      <p:graphicFrame>
        <p:nvGraphicFramePr>
          <p:cNvPr id="236" name="Google Shape;236;g16c98092163_0_466"/>
          <p:cNvGraphicFramePr/>
          <p:nvPr/>
        </p:nvGraphicFramePr>
        <p:xfrm>
          <a:off x="834075" y="921225"/>
          <a:ext cx="3000000" cy="3000000"/>
        </p:xfrm>
        <a:graphic>
          <a:graphicData uri="http://schemas.openxmlformats.org/drawingml/2006/table">
            <a:tbl>
              <a:tblPr>
                <a:noFill/>
                <a:tableStyleId>{623C80A9-4D2A-43F7-9523-5F26731D1449}</a:tableStyleId>
              </a:tblPr>
              <a:tblGrid>
                <a:gridCol w="923875"/>
                <a:gridCol w="923875"/>
                <a:gridCol w="923875"/>
                <a:gridCol w="923875"/>
                <a:gridCol w="923875"/>
                <a:gridCol w="923875"/>
                <a:gridCol w="923875"/>
                <a:gridCol w="923875"/>
                <a:gridCol w="923875"/>
                <a:gridCol w="923875"/>
                <a:gridCol w="923875"/>
                <a:gridCol w="923875"/>
              </a:tblGrid>
              <a:tr h="1038750">
                <a:tc gridSpan="12">
                  <a:txBody>
                    <a:bodyPr/>
                    <a:lstStyle/>
                    <a:p>
                      <a:pPr indent="0" lvl="0" marL="0" marR="0" rtl="0" algn="l">
                        <a:lnSpc>
                          <a:spcPct val="100000"/>
                        </a:lnSpc>
                        <a:spcBef>
                          <a:spcPts val="0"/>
                        </a:spcBef>
                        <a:spcAft>
                          <a:spcPts val="0"/>
                        </a:spcAft>
                        <a:buClr>
                          <a:srgbClr val="000000"/>
                        </a:buClr>
                        <a:buSzPts val="2700"/>
                        <a:buFont typeface="Arial"/>
                        <a:buNone/>
                      </a:pPr>
                      <a:r>
                        <a:rPr b="1" lang="en-US" sz="2700" u="none" cap="none" strike="noStrike">
                          <a:solidFill>
                            <a:schemeClr val="dk1"/>
                          </a:solidFill>
                          <a:latin typeface="Times New Roman"/>
                          <a:ea typeface="Times New Roman"/>
                          <a:cs typeface="Times New Roman"/>
                          <a:sym typeface="Times New Roman"/>
                        </a:rPr>
                        <a:t>School-Wide Goal</a:t>
                      </a:r>
                      <a:r>
                        <a:rPr lang="en-US" sz="2700" u="none" cap="none" strike="noStrike">
                          <a:solidFill>
                            <a:schemeClr val="dk1"/>
                          </a:solidFill>
                          <a:latin typeface="Times New Roman"/>
                          <a:ea typeface="Times New Roman"/>
                          <a:cs typeface="Times New Roman"/>
                          <a:sym typeface="Times New Roman"/>
                        </a:rPr>
                        <a:t>: Increase math proficiency for students in all grades from 15% to 20% as measured by the end of the year State Assessment.</a:t>
                      </a:r>
                      <a:endParaRPr sz="2700" u="none" cap="none" strike="noStrike">
                        <a:solidFill>
                          <a:schemeClr val="dk1"/>
                        </a:solidFill>
                        <a:latin typeface="Times New Roman"/>
                        <a:ea typeface="Times New Roman"/>
                        <a:cs typeface="Times New Roman"/>
                        <a:sym typeface="Times New Roman"/>
                      </a:endParaRPr>
                    </a:p>
                  </a:txBody>
                  <a:tcPr marT="91425" marB="91425" marR="91425" marL="91425"/>
                </a:tc>
                <a:tc hMerge="1"/>
                <a:tc hMerge="1"/>
                <a:tc hMerge="1"/>
                <a:tc hMerge="1"/>
                <a:tc hMerge="1"/>
                <a:tc hMerge="1"/>
                <a:tc hMerge="1"/>
                <a:tc hMerge="1"/>
                <a:tc hMerge="1"/>
                <a:tc hMerge="1"/>
                <a:tc hMerge="1"/>
              </a:tr>
            </a:tbl>
          </a:graphicData>
        </a:graphic>
      </p:graphicFrame>
      <p:graphicFrame>
        <p:nvGraphicFramePr>
          <p:cNvPr id="237" name="Google Shape;237;g16c98092163_0_466"/>
          <p:cNvGraphicFramePr/>
          <p:nvPr/>
        </p:nvGraphicFramePr>
        <p:xfrm>
          <a:off x="952500" y="2171700"/>
          <a:ext cx="3000000" cy="3000000"/>
        </p:xfrm>
        <a:graphic>
          <a:graphicData uri="http://schemas.openxmlformats.org/drawingml/2006/table">
            <a:tbl>
              <a:tblPr>
                <a:noFill/>
                <a:tableStyleId>{623C80A9-4D2A-43F7-9523-5F26731D1449}</a:tableStyleId>
              </a:tblPr>
              <a:tblGrid>
                <a:gridCol w="1814475"/>
                <a:gridCol w="1814475"/>
                <a:gridCol w="1814475"/>
                <a:gridCol w="1814475"/>
                <a:gridCol w="1814475"/>
                <a:gridCol w="1814475"/>
              </a:tblGrid>
              <a:tr h="923925">
                <a:tc gridSpan="6">
                  <a:txBody>
                    <a:bodyPr/>
                    <a:lstStyle/>
                    <a:p>
                      <a:pPr indent="0" lvl="0" marL="0" marR="0" rtl="0" algn="ctr">
                        <a:lnSpc>
                          <a:spcPct val="100000"/>
                        </a:lnSpc>
                        <a:spcBef>
                          <a:spcPts val="0"/>
                        </a:spcBef>
                        <a:spcAft>
                          <a:spcPts val="0"/>
                        </a:spcAft>
                        <a:buClr>
                          <a:srgbClr val="000000"/>
                        </a:buClr>
                        <a:buSzPts val="2900"/>
                        <a:buFont typeface="Arial"/>
                        <a:buNone/>
                      </a:pPr>
                      <a:r>
                        <a:rPr b="1" lang="en-US" sz="2900" u="none" cap="none" strike="noStrike">
                          <a:latin typeface="Times New Roman"/>
                          <a:ea typeface="Times New Roman"/>
                          <a:cs typeface="Times New Roman"/>
                          <a:sym typeface="Times New Roman"/>
                        </a:rPr>
                        <a:t>Amplify Math Assessment 1</a:t>
                      </a:r>
                      <a:endParaRPr b="1" sz="2900" u="none" cap="none" strike="noStrike">
                        <a:latin typeface="Times New Roman"/>
                        <a:ea typeface="Times New Roman"/>
                        <a:cs typeface="Times New Roman"/>
                        <a:sym typeface="Times New Roman"/>
                      </a:endParaRPr>
                    </a:p>
                  </a:txBody>
                  <a:tcPr marT="0" marB="0" marR="73025" marL="73025" anchor="b">
                    <a:lnL cap="flat" cmpd="sng" w="38100">
                      <a:solidFill>
                        <a:srgbClr val="000000"/>
                      </a:solidFill>
                      <a:prstDash val="solid"/>
                      <a:round/>
                      <a:headEnd len="sm" w="sm" type="none"/>
                      <a:tailEnd len="sm" w="sm" type="none"/>
                    </a:lnL>
                    <a:lnR cap="flat" cmpd="sng" w="38100">
                      <a:solidFill>
                        <a:srgbClr val="000000"/>
                      </a:solidFill>
                      <a:prstDash val="solid"/>
                      <a:round/>
                      <a:headEnd len="sm" w="sm" type="none"/>
                      <a:tailEnd len="sm" w="sm" type="none"/>
                    </a:lnR>
                    <a:lnT cap="flat" cmpd="sng" w="38100">
                      <a:solidFill>
                        <a:srgbClr val="000000"/>
                      </a:solidFill>
                      <a:prstDash val="solid"/>
                      <a:round/>
                      <a:headEnd len="sm" w="sm" type="none"/>
                      <a:tailEnd len="sm" w="sm" type="none"/>
                    </a:lnT>
                    <a:lnB cap="flat" cmpd="sng" w="38100">
                      <a:solidFill>
                        <a:srgbClr val="000000"/>
                      </a:solidFill>
                      <a:prstDash val="solid"/>
                      <a:round/>
                      <a:headEnd len="sm" w="sm" type="none"/>
                      <a:tailEnd len="sm" w="sm" type="none"/>
                    </a:lnB>
                  </a:tcPr>
                </a:tc>
                <a:tc hMerge="1"/>
                <a:tc hMerge="1"/>
                <a:tc hMerge="1"/>
                <a:tc hMerge="1"/>
                <a:tc hMerge="1"/>
              </a:tr>
              <a:tr h="923925">
                <a:tc>
                  <a:txBody>
                    <a:bodyPr/>
                    <a:lstStyle/>
                    <a:p>
                      <a:pPr indent="0" lvl="0" marL="0" marR="0" rtl="0" algn="ctr">
                        <a:lnSpc>
                          <a:spcPct val="100000"/>
                        </a:lnSpc>
                        <a:spcBef>
                          <a:spcPts val="0"/>
                        </a:spcBef>
                        <a:spcAft>
                          <a:spcPts val="0"/>
                        </a:spcAft>
                        <a:buClr>
                          <a:srgbClr val="000000"/>
                        </a:buClr>
                        <a:buSzPts val="2600"/>
                        <a:buFont typeface="Arial"/>
                        <a:buNone/>
                      </a:pPr>
                      <a:r>
                        <a:rPr b="1" lang="en-US" sz="2600" u="none" cap="none" strike="noStrike">
                          <a:latin typeface="Times New Roman"/>
                          <a:ea typeface="Times New Roman"/>
                          <a:cs typeface="Times New Roman"/>
                          <a:sym typeface="Times New Roman"/>
                        </a:rPr>
                        <a:t> Grade</a:t>
                      </a:r>
                      <a:endParaRPr b="1" sz="2600" u="none" cap="none" strike="noStrike">
                        <a:latin typeface="Times New Roman"/>
                        <a:ea typeface="Times New Roman"/>
                        <a:cs typeface="Times New Roman"/>
                        <a:sym typeface="Times New Roman"/>
                      </a:endParaRPr>
                    </a:p>
                  </a:txBody>
                  <a:tcPr marT="0" marB="0" marR="73025" marL="73025" anchor="ctr">
                    <a:lnL cap="flat" cmpd="sng" w="38100">
                      <a:solidFill>
                        <a:srgbClr val="000000"/>
                      </a:solidFill>
                      <a:prstDash val="solid"/>
                      <a:round/>
                      <a:headEnd len="sm" w="sm" type="none"/>
                      <a:tailEnd len="sm" w="sm" type="none"/>
                    </a:lnL>
                    <a:lnR cap="flat" cmpd="sng" w="38100">
                      <a:solidFill>
                        <a:srgbClr val="000000"/>
                      </a:solidFill>
                      <a:prstDash val="solid"/>
                      <a:round/>
                      <a:headEnd len="sm" w="sm" type="none"/>
                      <a:tailEnd len="sm" w="sm" type="none"/>
                    </a:lnR>
                    <a:lnT cap="flat" cmpd="sng" w="38100">
                      <a:solidFill>
                        <a:srgbClr val="000000"/>
                      </a:solidFill>
                      <a:prstDash val="solid"/>
                      <a:round/>
                      <a:headEnd len="sm" w="sm" type="none"/>
                      <a:tailEnd len="sm" w="sm" type="none"/>
                    </a:lnT>
                    <a:lnB cap="flat" cmpd="sng" w="381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2600"/>
                        <a:buFont typeface="Arial"/>
                        <a:buNone/>
                      </a:pPr>
                      <a:r>
                        <a:rPr b="1" lang="en-US" sz="2600" u="none" cap="none" strike="noStrike">
                          <a:latin typeface="Times New Roman"/>
                          <a:ea typeface="Times New Roman"/>
                          <a:cs typeface="Times New Roman"/>
                          <a:sym typeface="Times New Roman"/>
                        </a:rPr>
                        <a:t>Total</a:t>
                      </a:r>
                      <a:endParaRPr b="1" sz="2600" u="none" cap="none" strike="noStrike">
                        <a:latin typeface="Times New Roman"/>
                        <a:ea typeface="Times New Roman"/>
                        <a:cs typeface="Times New Roman"/>
                        <a:sym typeface="Times New Roman"/>
                      </a:endParaRPr>
                    </a:p>
                  </a:txBody>
                  <a:tcPr marT="0" marB="0" marR="73025" marL="73025" anchor="ctr">
                    <a:lnL cap="flat" cmpd="sng" w="38100">
                      <a:solidFill>
                        <a:srgbClr val="000000"/>
                      </a:solidFill>
                      <a:prstDash val="solid"/>
                      <a:round/>
                      <a:headEnd len="sm" w="sm" type="none"/>
                      <a:tailEnd len="sm" w="sm" type="none"/>
                    </a:lnL>
                    <a:lnR cap="flat" cmpd="sng" w="38100">
                      <a:solidFill>
                        <a:srgbClr val="000000"/>
                      </a:solidFill>
                      <a:prstDash val="solid"/>
                      <a:round/>
                      <a:headEnd len="sm" w="sm" type="none"/>
                      <a:tailEnd len="sm" w="sm" type="none"/>
                    </a:lnR>
                    <a:lnT cap="flat" cmpd="sng" w="38100">
                      <a:solidFill>
                        <a:srgbClr val="000000"/>
                      </a:solidFill>
                      <a:prstDash val="solid"/>
                      <a:round/>
                      <a:headEnd len="sm" w="sm" type="none"/>
                      <a:tailEnd len="sm" w="sm" type="none"/>
                    </a:lnT>
                    <a:lnB cap="flat" cmpd="sng" w="381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2600"/>
                        <a:buFont typeface="Arial"/>
                        <a:buNone/>
                      </a:pPr>
                      <a:r>
                        <a:rPr b="1" lang="en-US" sz="2600" u="none" cap="none" strike="noStrike">
                          <a:latin typeface="Times New Roman"/>
                          <a:ea typeface="Times New Roman"/>
                          <a:cs typeface="Times New Roman"/>
                          <a:sym typeface="Times New Roman"/>
                        </a:rPr>
                        <a:t>Goal</a:t>
                      </a:r>
                      <a:endParaRPr b="1" sz="2600" u="none" cap="none" strike="noStrike">
                        <a:latin typeface="Times New Roman"/>
                        <a:ea typeface="Times New Roman"/>
                        <a:cs typeface="Times New Roman"/>
                        <a:sym typeface="Times New Roman"/>
                      </a:endParaRPr>
                    </a:p>
                  </a:txBody>
                  <a:tcPr marT="0" marB="0" marR="73025" marL="73025" anchor="ctr">
                    <a:lnL cap="flat" cmpd="sng" w="38100">
                      <a:solidFill>
                        <a:srgbClr val="000000"/>
                      </a:solidFill>
                      <a:prstDash val="solid"/>
                      <a:round/>
                      <a:headEnd len="sm" w="sm" type="none"/>
                      <a:tailEnd len="sm" w="sm" type="none"/>
                    </a:lnL>
                    <a:lnR cap="flat" cmpd="sng" w="38100">
                      <a:solidFill>
                        <a:srgbClr val="000000"/>
                      </a:solidFill>
                      <a:prstDash val="solid"/>
                      <a:round/>
                      <a:headEnd len="sm" w="sm" type="none"/>
                      <a:tailEnd len="sm" w="sm" type="none"/>
                    </a:lnR>
                    <a:lnT cap="flat" cmpd="sng" w="38100">
                      <a:solidFill>
                        <a:srgbClr val="000000"/>
                      </a:solidFill>
                      <a:prstDash val="solid"/>
                      <a:round/>
                      <a:headEnd len="sm" w="sm" type="none"/>
                      <a:tailEnd len="sm" w="sm" type="none"/>
                    </a:lnT>
                    <a:lnB cap="flat" cmpd="sng" w="381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2600"/>
                        <a:buFont typeface="Arial"/>
                        <a:buNone/>
                      </a:pPr>
                      <a:r>
                        <a:rPr b="1" lang="en-US" sz="2600" u="none" cap="none" strike="noStrike">
                          <a:latin typeface="Times New Roman"/>
                          <a:ea typeface="Times New Roman"/>
                          <a:cs typeface="Times New Roman"/>
                          <a:sym typeface="Times New Roman"/>
                        </a:rPr>
                        <a:t>Proficient</a:t>
                      </a:r>
                      <a:endParaRPr b="1" sz="2600" u="none" cap="none" strike="noStrike">
                        <a:latin typeface="Times New Roman"/>
                        <a:ea typeface="Times New Roman"/>
                        <a:cs typeface="Times New Roman"/>
                        <a:sym typeface="Times New Roman"/>
                      </a:endParaRPr>
                    </a:p>
                  </a:txBody>
                  <a:tcPr marT="0" marB="0" marR="73025" marL="73025" anchor="ctr">
                    <a:lnL cap="flat" cmpd="sng" w="38100">
                      <a:solidFill>
                        <a:srgbClr val="000000"/>
                      </a:solidFill>
                      <a:prstDash val="solid"/>
                      <a:round/>
                      <a:headEnd len="sm" w="sm" type="none"/>
                      <a:tailEnd len="sm" w="sm" type="none"/>
                    </a:lnL>
                    <a:lnR cap="flat" cmpd="sng" w="38100">
                      <a:solidFill>
                        <a:srgbClr val="000000"/>
                      </a:solidFill>
                      <a:prstDash val="solid"/>
                      <a:round/>
                      <a:headEnd len="sm" w="sm" type="none"/>
                      <a:tailEnd len="sm" w="sm" type="none"/>
                    </a:lnR>
                    <a:lnT cap="flat" cmpd="sng" w="38100">
                      <a:solidFill>
                        <a:srgbClr val="000000"/>
                      </a:solidFill>
                      <a:prstDash val="solid"/>
                      <a:round/>
                      <a:headEnd len="sm" w="sm" type="none"/>
                      <a:tailEnd len="sm" w="sm" type="none"/>
                    </a:lnT>
                    <a:lnB cap="flat" cmpd="sng" w="381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2600"/>
                        <a:buFont typeface="Arial"/>
                        <a:buNone/>
                      </a:pPr>
                      <a:r>
                        <a:rPr b="1" lang="en-US" sz="2600" u="none" cap="none" strike="noStrike">
                          <a:latin typeface="Times New Roman"/>
                          <a:ea typeface="Times New Roman"/>
                          <a:cs typeface="Times New Roman"/>
                          <a:sym typeface="Times New Roman"/>
                        </a:rPr>
                        <a:t>Approaching</a:t>
                      </a:r>
                      <a:endParaRPr b="1" sz="2600" u="none" cap="none" strike="noStrike">
                        <a:latin typeface="Times New Roman"/>
                        <a:ea typeface="Times New Roman"/>
                        <a:cs typeface="Times New Roman"/>
                        <a:sym typeface="Times New Roman"/>
                      </a:endParaRPr>
                    </a:p>
                  </a:txBody>
                  <a:tcPr marT="0" marB="0" marR="73025" marL="73025" anchor="ctr">
                    <a:lnL cap="flat" cmpd="sng" w="38100">
                      <a:solidFill>
                        <a:srgbClr val="000000"/>
                      </a:solidFill>
                      <a:prstDash val="solid"/>
                      <a:round/>
                      <a:headEnd len="sm" w="sm" type="none"/>
                      <a:tailEnd len="sm" w="sm" type="none"/>
                    </a:lnL>
                    <a:lnR cap="flat" cmpd="sng" w="38100">
                      <a:solidFill>
                        <a:srgbClr val="000000"/>
                      </a:solidFill>
                      <a:prstDash val="solid"/>
                      <a:round/>
                      <a:headEnd len="sm" w="sm" type="none"/>
                      <a:tailEnd len="sm" w="sm" type="none"/>
                    </a:lnR>
                    <a:lnT cap="flat" cmpd="sng" w="38100">
                      <a:solidFill>
                        <a:srgbClr val="000000"/>
                      </a:solidFill>
                      <a:prstDash val="solid"/>
                      <a:round/>
                      <a:headEnd len="sm" w="sm" type="none"/>
                      <a:tailEnd len="sm" w="sm" type="none"/>
                    </a:lnT>
                    <a:lnB cap="flat" cmpd="sng" w="381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2600"/>
                        <a:buFont typeface="Arial"/>
                        <a:buNone/>
                      </a:pPr>
                      <a:r>
                        <a:rPr b="1" lang="en-US" sz="2600" u="none" cap="none" strike="noStrike">
                          <a:latin typeface="Times New Roman"/>
                          <a:ea typeface="Times New Roman"/>
                          <a:cs typeface="Times New Roman"/>
                          <a:sym typeface="Times New Roman"/>
                        </a:rPr>
                        <a:t>Below</a:t>
                      </a:r>
                      <a:endParaRPr b="1" sz="2600" u="none" cap="none" strike="noStrike">
                        <a:latin typeface="Times New Roman"/>
                        <a:ea typeface="Times New Roman"/>
                        <a:cs typeface="Times New Roman"/>
                        <a:sym typeface="Times New Roman"/>
                      </a:endParaRPr>
                    </a:p>
                  </a:txBody>
                  <a:tcPr marT="0" marB="0" marR="73025" marL="73025" anchor="ctr">
                    <a:lnL cap="flat" cmpd="sng" w="38100">
                      <a:solidFill>
                        <a:srgbClr val="000000"/>
                      </a:solidFill>
                      <a:prstDash val="solid"/>
                      <a:round/>
                      <a:headEnd len="sm" w="sm" type="none"/>
                      <a:tailEnd len="sm" w="sm" type="none"/>
                    </a:lnL>
                    <a:lnR cap="flat" cmpd="sng" w="38100">
                      <a:solidFill>
                        <a:srgbClr val="000000"/>
                      </a:solidFill>
                      <a:prstDash val="solid"/>
                      <a:round/>
                      <a:headEnd len="sm" w="sm" type="none"/>
                      <a:tailEnd len="sm" w="sm" type="none"/>
                    </a:lnR>
                    <a:lnT cap="flat" cmpd="sng" w="38100">
                      <a:solidFill>
                        <a:srgbClr val="000000"/>
                      </a:solidFill>
                      <a:prstDash val="solid"/>
                      <a:round/>
                      <a:headEnd len="sm" w="sm" type="none"/>
                      <a:tailEnd len="sm" w="sm" type="none"/>
                    </a:lnT>
                    <a:lnB cap="flat" cmpd="sng" w="38100">
                      <a:solidFill>
                        <a:srgbClr val="000000"/>
                      </a:solidFill>
                      <a:prstDash val="solid"/>
                      <a:round/>
                      <a:headEnd len="sm" w="sm" type="none"/>
                      <a:tailEnd len="sm" w="sm" type="none"/>
                    </a:lnB>
                  </a:tcPr>
                </a:tc>
              </a:tr>
              <a:tr h="923925">
                <a:tc>
                  <a:txBody>
                    <a:bodyPr/>
                    <a:lstStyle/>
                    <a:p>
                      <a:pPr indent="0" lvl="0" marL="0" marR="0" rtl="0" algn="ctr">
                        <a:lnSpc>
                          <a:spcPct val="100000"/>
                        </a:lnSpc>
                        <a:spcBef>
                          <a:spcPts val="0"/>
                        </a:spcBef>
                        <a:spcAft>
                          <a:spcPts val="0"/>
                        </a:spcAft>
                        <a:buClr>
                          <a:srgbClr val="000000"/>
                        </a:buClr>
                        <a:buSzPts val="3000"/>
                        <a:buFont typeface="Arial"/>
                        <a:buNone/>
                      </a:pPr>
                      <a:r>
                        <a:rPr lang="en-US" sz="3000" u="none" cap="none" strike="noStrike">
                          <a:latin typeface="Times New Roman"/>
                          <a:ea typeface="Times New Roman"/>
                          <a:cs typeface="Times New Roman"/>
                          <a:sym typeface="Times New Roman"/>
                        </a:rPr>
                        <a:t>K</a:t>
                      </a:r>
                      <a:endParaRPr sz="3000" u="none" cap="none" strike="noStrike">
                        <a:latin typeface="Times New Roman"/>
                        <a:ea typeface="Times New Roman"/>
                        <a:cs typeface="Times New Roman"/>
                        <a:sym typeface="Times New Roman"/>
                      </a:endParaRPr>
                    </a:p>
                  </a:txBody>
                  <a:tcPr marT="0" marB="0" marR="73025" marL="73025" anchor="b">
                    <a:lnL cap="flat" cmpd="sng" w="38100">
                      <a:solidFill>
                        <a:srgbClr val="000000"/>
                      </a:solidFill>
                      <a:prstDash val="solid"/>
                      <a:round/>
                      <a:headEnd len="sm" w="sm" type="none"/>
                      <a:tailEnd len="sm" w="sm" type="none"/>
                    </a:lnL>
                    <a:lnR cap="flat" cmpd="sng" w="38100">
                      <a:solidFill>
                        <a:srgbClr val="000000"/>
                      </a:solidFill>
                      <a:prstDash val="solid"/>
                      <a:round/>
                      <a:headEnd len="sm" w="sm" type="none"/>
                      <a:tailEnd len="sm" w="sm" type="none"/>
                    </a:lnR>
                    <a:lnT cap="flat" cmpd="sng" w="38100">
                      <a:solidFill>
                        <a:srgbClr val="000000"/>
                      </a:solidFill>
                      <a:prstDash val="solid"/>
                      <a:round/>
                      <a:headEnd len="sm" w="sm" type="none"/>
                      <a:tailEnd len="sm" w="sm" type="none"/>
                    </a:lnT>
                    <a:lnB cap="flat" cmpd="sng" w="381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3000"/>
                        <a:buFont typeface="Arial"/>
                        <a:buNone/>
                      </a:pPr>
                      <a:r>
                        <a:rPr lang="en-US" sz="3000" u="none" cap="none" strike="noStrike">
                          <a:latin typeface="Times New Roman"/>
                          <a:ea typeface="Times New Roman"/>
                          <a:cs typeface="Times New Roman"/>
                          <a:sym typeface="Times New Roman"/>
                        </a:rPr>
                        <a:t>54</a:t>
                      </a:r>
                      <a:endParaRPr sz="3000" u="none" cap="none" strike="noStrike">
                        <a:latin typeface="Times New Roman"/>
                        <a:ea typeface="Times New Roman"/>
                        <a:cs typeface="Times New Roman"/>
                        <a:sym typeface="Times New Roman"/>
                      </a:endParaRPr>
                    </a:p>
                  </a:txBody>
                  <a:tcPr marT="0" marB="0" marR="73025" marL="73025" anchor="b">
                    <a:lnL cap="flat" cmpd="sng" w="38100">
                      <a:solidFill>
                        <a:srgbClr val="000000"/>
                      </a:solidFill>
                      <a:prstDash val="solid"/>
                      <a:round/>
                      <a:headEnd len="sm" w="sm" type="none"/>
                      <a:tailEnd len="sm" w="sm" type="none"/>
                    </a:lnL>
                    <a:lnR cap="flat" cmpd="sng" w="38100">
                      <a:solidFill>
                        <a:srgbClr val="000000"/>
                      </a:solidFill>
                      <a:prstDash val="solid"/>
                      <a:round/>
                      <a:headEnd len="sm" w="sm" type="none"/>
                      <a:tailEnd len="sm" w="sm" type="none"/>
                    </a:lnR>
                    <a:lnT cap="flat" cmpd="sng" w="38100">
                      <a:solidFill>
                        <a:srgbClr val="000000"/>
                      </a:solidFill>
                      <a:prstDash val="solid"/>
                      <a:round/>
                      <a:headEnd len="sm" w="sm" type="none"/>
                      <a:tailEnd len="sm" w="sm" type="none"/>
                    </a:lnT>
                    <a:lnB cap="flat" cmpd="sng" w="381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3000"/>
                        <a:buFont typeface="Arial"/>
                        <a:buNone/>
                      </a:pPr>
                      <a:r>
                        <a:rPr lang="en-US" sz="3000" u="none" cap="none" strike="noStrike">
                          <a:latin typeface="Times New Roman"/>
                          <a:ea typeface="Times New Roman"/>
                          <a:cs typeface="Times New Roman"/>
                          <a:sym typeface="Times New Roman"/>
                        </a:rPr>
                        <a:t> 20%</a:t>
                      </a:r>
                      <a:endParaRPr sz="3000" u="none" cap="none" strike="noStrike">
                        <a:latin typeface="Times New Roman"/>
                        <a:ea typeface="Times New Roman"/>
                        <a:cs typeface="Times New Roman"/>
                        <a:sym typeface="Times New Roman"/>
                      </a:endParaRPr>
                    </a:p>
                  </a:txBody>
                  <a:tcPr marT="0" marB="0" marR="73025" marL="73025" anchor="b">
                    <a:lnL cap="flat" cmpd="sng" w="38100">
                      <a:solidFill>
                        <a:srgbClr val="000000"/>
                      </a:solidFill>
                      <a:prstDash val="solid"/>
                      <a:round/>
                      <a:headEnd len="sm" w="sm" type="none"/>
                      <a:tailEnd len="sm" w="sm" type="none"/>
                    </a:lnL>
                    <a:lnR cap="flat" cmpd="sng" w="38100">
                      <a:solidFill>
                        <a:srgbClr val="000000"/>
                      </a:solidFill>
                      <a:prstDash val="solid"/>
                      <a:round/>
                      <a:headEnd len="sm" w="sm" type="none"/>
                      <a:tailEnd len="sm" w="sm" type="none"/>
                    </a:lnR>
                    <a:lnT cap="flat" cmpd="sng" w="38100">
                      <a:solidFill>
                        <a:srgbClr val="000000"/>
                      </a:solidFill>
                      <a:prstDash val="solid"/>
                      <a:round/>
                      <a:headEnd len="sm" w="sm" type="none"/>
                      <a:tailEnd len="sm" w="sm" type="none"/>
                    </a:lnT>
                    <a:lnB cap="flat" cmpd="sng" w="381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3000"/>
                        <a:buFont typeface="Arial"/>
                        <a:buNone/>
                      </a:pPr>
                      <a:r>
                        <a:rPr lang="en-US" sz="3000" u="none" cap="none" strike="noStrike">
                          <a:latin typeface="Times New Roman"/>
                          <a:ea typeface="Times New Roman"/>
                          <a:cs typeface="Times New Roman"/>
                          <a:sym typeface="Times New Roman"/>
                        </a:rPr>
                        <a:t>5% </a:t>
                      </a:r>
                      <a:endParaRPr sz="3000" u="none" cap="none" strike="noStrike">
                        <a:latin typeface="Times New Roman"/>
                        <a:ea typeface="Times New Roman"/>
                        <a:cs typeface="Times New Roman"/>
                        <a:sym typeface="Times New Roman"/>
                      </a:endParaRPr>
                    </a:p>
                  </a:txBody>
                  <a:tcPr marT="0" marB="0" marR="73025" marL="73025" anchor="b">
                    <a:lnL cap="flat" cmpd="sng" w="38100">
                      <a:solidFill>
                        <a:srgbClr val="000000"/>
                      </a:solidFill>
                      <a:prstDash val="solid"/>
                      <a:round/>
                      <a:headEnd len="sm" w="sm" type="none"/>
                      <a:tailEnd len="sm" w="sm" type="none"/>
                    </a:lnL>
                    <a:lnR cap="flat" cmpd="sng" w="38100">
                      <a:solidFill>
                        <a:srgbClr val="000000"/>
                      </a:solidFill>
                      <a:prstDash val="solid"/>
                      <a:round/>
                      <a:headEnd len="sm" w="sm" type="none"/>
                      <a:tailEnd len="sm" w="sm" type="none"/>
                    </a:lnR>
                    <a:lnT cap="flat" cmpd="sng" w="38100">
                      <a:solidFill>
                        <a:srgbClr val="000000"/>
                      </a:solidFill>
                      <a:prstDash val="solid"/>
                      <a:round/>
                      <a:headEnd len="sm" w="sm" type="none"/>
                      <a:tailEnd len="sm" w="sm" type="none"/>
                    </a:lnT>
                    <a:lnB cap="flat" cmpd="sng" w="381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3000"/>
                        <a:buFont typeface="Arial"/>
                        <a:buNone/>
                      </a:pPr>
                      <a:r>
                        <a:rPr lang="en-US" sz="3000" u="none" cap="none" strike="noStrike">
                          <a:latin typeface="Times New Roman"/>
                          <a:ea typeface="Times New Roman"/>
                          <a:cs typeface="Times New Roman"/>
                          <a:sym typeface="Times New Roman"/>
                        </a:rPr>
                        <a:t>47% </a:t>
                      </a:r>
                      <a:endParaRPr sz="3000" u="none" cap="none" strike="noStrike">
                        <a:latin typeface="Times New Roman"/>
                        <a:ea typeface="Times New Roman"/>
                        <a:cs typeface="Times New Roman"/>
                        <a:sym typeface="Times New Roman"/>
                      </a:endParaRPr>
                    </a:p>
                  </a:txBody>
                  <a:tcPr marT="0" marB="0" marR="73025" marL="73025" anchor="b">
                    <a:lnL cap="flat" cmpd="sng" w="38100">
                      <a:solidFill>
                        <a:srgbClr val="000000"/>
                      </a:solidFill>
                      <a:prstDash val="solid"/>
                      <a:round/>
                      <a:headEnd len="sm" w="sm" type="none"/>
                      <a:tailEnd len="sm" w="sm" type="none"/>
                    </a:lnL>
                    <a:lnR cap="flat" cmpd="sng" w="38100">
                      <a:solidFill>
                        <a:srgbClr val="000000"/>
                      </a:solidFill>
                      <a:prstDash val="solid"/>
                      <a:round/>
                      <a:headEnd len="sm" w="sm" type="none"/>
                      <a:tailEnd len="sm" w="sm" type="none"/>
                    </a:lnR>
                    <a:lnT cap="flat" cmpd="sng" w="38100">
                      <a:solidFill>
                        <a:srgbClr val="000000"/>
                      </a:solidFill>
                      <a:prstDash val="solid"/>
                      <a:round/>
                      <a:headEnd len="sm" w="sm" type="none"/>
                      <a:tailEnd len="sm" w="sm" type="none"/>
                    </a:lnT>
                    <a:lnB cap="flat" cmpd="sng" w="381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3000"/>
                        <a:buFont typeface="Arial"/>
                        <a:buNone/>
                      </a:pPr>
                      <a:r>
                        <a:rPr lang="en-US" sz="3000" u="none" cap="none" strike="noStrike">
                          <a:latin typeface="Times New Roman"/>
                          <a:ea typeface="Times New Roman"/>
                          <a:cs typeface="Times New Roman"/>
                          <a:sym typeface="Times New Roman"/>
                        </a:rPr>
                        <a:t> 48%</a:t>
                      </a:r>
                      <a:endParaRPr sz="3000" u="none" cap="none" strike="noStrike">
                        <a:latin typeface="Times New Roman"/>
                        <a:ea typeface="Times New Roman"/>
                        <a:cs typeface="Times New Roman"/>
                        <a:sym typeface="Times New Roman"/>
                      </a:endParaRPr>
                    </a:p>
                  </a:txBody>
                  <a:tcPr marT="0" marB="0" marR="73025" marL="73025" anchor="b">
                    <a:lnL cap="flat" cmpd="sng" w="38100">
                      <a:solidFill>
                        <a:srgbClr val="000000"/>
                      </a:solidFill>
                      <a:prstDash val="solid"/>
                      <a:round/>
                      <a:headEnd len="sm" w="sm" type="none"/>
                      <a:tailEnd len="sm" w="sm" type="none"/>
                    </a:lnL>
                    <a:lnR cap="flat" cmpd="sng" w="38100">
                      <a:solidFill>
                        <a:srgbClr val="000000"/>
                      </a:solidFill>
                      <a:prstDash val="solid"/>
                      <a:round/>
                      <a:headEnd len="sm" w="sm" type="none"/>
                      <a:tailEnd len="sm" w="sm" type="none"/>
                    </a:lnR>
                    <a:lnT cap="flat" cmpd="sng" w="38100">
                      <a:solidFill>
                        <a:srgbClr val="000000"/>
                      </a:solidFill>
                      <a:prstDash val="solid"/>
                      <a:round/>
                      <a:headEnd len="sm" w="sm" type="none"/>
                      <a:tailEnd len="sm" w="sm" type="none"/>
                    </a:lnT>
                    <a:lnB cap="flat" cmpd="sng" w="38100">
                      <a:solidFill>
                        <a:srgbClr val="000000"/>
                      </a:solidFill>
                      <a:prstDash val="solid"/>
                      <a:round/>
                      <a:headEnd len="sm" w="sm" type="none"/>
                      <a:tailEnd len="sm" w="sm" type="none"/>
                    </a:lnB>
                  </a:tcPr>
                </a:tc>
              </a:tr>
              <a:tr h="923925">
                <a:tc>
                  <a:txBody>
                    <a:bodyPr/>
                    <a:lstStyle/>
                    <a:p>
                      <a:pPr indent="0" lvl="0" marL="0" marR="0" rtl="0" algn="ctr">
                        <a:lnSpc>
                          <a:spcPct val="100000"/>
                        </a:lnSpc>
                        <a:spcBef>
                          <a:spcPts val="0"/>
                        </a:spcBef>
                        <a:spcAft>
                          <a:spcPts val="0"/>
                        </a:spcAft>
                        <a:buClr>
                          <a:srgbClr val="000000"/>
                        </a:buClr>
                        <a:buSzPts val="3000"/>
                        <a:buFont typeface="Arial"/>
                        <a:buNone/>
                      </a:pPr>
                      <a:r>
                        <a:rPr lang="en-US" sz="3000" u="none" cap="none" strike="noStrike">
                          <a:latin typeface="Times New Roman"/>
                          <a:ea typeface="Times New Roman"/>
                          <a:cs typeface="Times New Roman"/>
                          <a:sym typeface="Times New Roman"/>
                        </a:rPr>
                        <a:t>1</a:t>
                      </a:r>
                      <a:endParaRPr sz="3000" u="none" cap="none" strike="noStrike">
                        <a:latin typeface="Times New Roman"/>
                        <a:ea typeface="Times New Roman"/>
                        <a:cs typeface="Times New Roman"/>
                        <a:sym typeface="Times New Roman"/>
                      </a:endParaRPr>
                    </a:p>
                  </a:txBody>
                  <a:tcPr marT="0" marB="0" marR="73025" marL="73025" anchor="b">
                    <a:lnL cap="flat" cmpd="sng" w="38100">
                      <a:solidFill>
                        <a:srgbClr val="000000"/>
                      </a:solidFill>
                      <a:prstDash val="solid"/>
                      <a:round/>
                      <a:headEnd len="sm" w="sm" type="none"/>
                      <a:tailEnd len="sm" w="sm" type="none"/>
                    </a:lnL>
                    <a:lnR cap="flat" cmpd="sng" w="38100">
                      <a:solidFill>
                        <a:srgbClr val="000000"/>
                      </a:solidFill>
                      <a:prstDash val="solid"/>
                      <a:round/>
                      <a:headEnd len="sm" w="sm" type="none"/>
                      <a:tailEnd len="sm" w="sm" type="none"/>
                    </a:lnR>
                    <a:lnT cap="flat" cmpd="sng" w="38100">
                      <a:solidFill>
                        <a:srgbClr val="000000"/>
                      </a:solidFill>
                      <a:prstDash val="solid"/>
                      <a:round/>
                      <a:headEnd len="sm" w="sm" type="none"/>
                      <a:tailEnd len="sm" w="sm" type="none"/>
                    </a:lnT>
                    <a:lnB cap="flat" cmpd="sng" w="381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3000"/>
                        <a:buFont typeface="Arial"/>
                        <a:buNone/>
                      </a:pPr>
                      <a:r>
                        <a:rPr lang="en-US" sz="3000" u="none" cap="none" strike="noStrike">
                          <a:latin typeface="Times New Roman"/>
                          <a:ea typeface="Times New Roman"/>
                          <a:cs typeface="Times New Roman"/>
                          <a:sym typeface="Times New Roman"/>
                        </a:rPr>
                        <a:t>55</a:t>
                      </a:r>
                      <a:endParaRPr sz="3000" u="none" cap="none" strike="noStrike">
                        <a:latin typeface="Times New Roman"/>
                        <a:ea typeface="Times New Roman"/>
                        <a:cs typeface="Times New Roman"/>
                        <a:sym typeface="Times New Roman"/>
                      </a:endParaRPr>
                    </a:p>
                  </a:txBody>
                  <a:tcPr marT="0" marB="0" marR="73025" marL="73025" anchor="b">
                    <a:lnL cap="flat" cmpd="sng" w="38100">
                      <a:solidFill>
                        <a:srgbClr val="000000"/>
                      </a:solidFill>
                      <a:prstDash val="solid"/>
                      <a:round/>
                      <a:headEnd len="sm" w="sm" type="none"/>
                      <a:tailEnd len="sm" w="sm" type="none"/>
                    </a:lnL>
                    <a:lnR cap="flat" cmpd="sng" w="38100">
                      <a:solidFill>
                        <a:srgbClr val="000000"/>
                      </a:solidFill>
                      <a:prstDash val="solid"/>
                      <a:round/>
                      <a:headEnd len="sm" w="sm" type="none"/>
                      <a:tailEnd len="sm" w="sm" type="none"/>
                    </a:lnR>
                    <a:lnT cap="flat" cmpd="sng" w="38100">
                      <a:solidFill>
                        <a:srgbClr val="000000"/>
                      </a:solidFill>
                      <a:prstDash val="solid"/>
                      <a:round/>
                      <a:headEnd len="sm" w="sm" type="none"/>
                      <a:tailEnd len="sm" w="sm" type="none"/>
                    </a:lnT>
                    <a:lnB cap="flat" cmpd="sng" w="381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3000"/>
                        <a:buFont typeface="Arial"/>
                        <a:buNone/>
                      </a:pPr>
                      <a:r>
                        <a:rPr lang="en-US" sz="3000" u="none" cap="none" strike="noStrike">
                          <a:latin typeface="Times New Roman"/>
                          <a:ea typeface="Times New Roman"/>
                          <a:cs typeface="Times New Roman"/>
                          <a:sym typeface="Times New Roman"/>
                        </a:rPr>
                        <a:t>20%</a:t>
                      </a:r>
                      <a:endParaRPr sz="3000" u="none" cap="none" strike="noStrike">
                        <a:latin typeface="Times New Roman"/>
                        <a:ea typeface="Times New Roman"/>
                        <a:cs typeface="Times New Roman"/>
                        <a:sym typeface="Times New Roman"/>
                      </a:endParaRPr>
                    </a:p>
                  </a:txBody>
                  <a:tcPr marT="0" marB="0" marR="73025" marL="73025" anchor="b">
                    <a:lnL cap="flat" cmpd="sng" w="38100">
                      <a:solidFill>
                        <a:srgbClr val="000000"/>
                      </a:solidFill>
                      <a:prstDash val="solid"/>
                      <a:round/>
                      <a:headEnd len="sm" w="sm" type="none"/>
                      <a:tailEnd len="sm" w="sm" type="none"/>
                    </a:lnL>
                    <a:lnR cap="flat" cmpd="sng" w="38100">
                      <a:solidFill>
                        <a:srgbClr val="000000"/>
                      </a:solidFill>
                      <a:prstDash val="solid"/>
                      <a:round/>
                      <a:headEnd len="sm" w="sm" type="none"/>
                      <a:tailEnd len="sm" w="sm" type="none"/>
                    </a:lnR>
                    <a:lnT cap="flat" cmpd="sng" w="38100">
                      <a:solidFill>
                        <a:srgbClr val="000000"/>
                      </a:solidFill>
                      <a:prstDash val="solid"/>
                      <a:round/>
                      <a:headEnd len="sm" w="sm" type="none"/>
                      <a:tailEnd len="sm" w="sm" type="none"/>
                    </a:lnT>
                    <a:lnB cap="flat" cmpd="sng" w="381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3000"/>
                        <a:buFont typeface="Arial"/>
                        <a:buNone/>
                      </a:pPr>
                      <a:r>
                        <a:rPr lang="en-US" sz="3000" u="none" cap="none" strike="noStrike">
                          <a:latin typeface="Times New Roman"/>
                          <a:ea typeface="Times New Roman"/>
                          <a:cs typeface="Times New Roman"/>
                          <a:sym typeface="Times New Roman"/>
                        </a:rPr>
                        <a:t>2%</a:t>
                      </a:r>
                      <a:endParaRPr sz="3000" u="none" cap="none" strike="noStrike">
                        <a:latin typeface="Times New Roman"/>
                        <a:ea typeface="Times New Roman"/>
                        <a:cs typeface="Times New Roman"/>
                        <a:sym typeface="Times New Roman"/>
                      </a:endParaRPr>
                    </a:p>
                  </a:txBody>
                  <a:tcPr marT="0" marB="0" marR="73025" marL="73025" anchor="b">
                    <a:lnL cap="flat" cmpd="sng" w="38100">
                      <a:solidFill>
                        <a:srgbClr val="000000"/>
                      </a:solidFill>
                      <a:prstDash val="solid"/>
                      <a:round/>
                      <a:headEnd len="sm" w="sm" type="none"/>
                      <a:tailEnd len="sm" w="sm" type="none"/>
                    </a:lnL>
                    <a:lnR cap="flat" cmpd="sng" w="38100">
                      <a:solidFill>
                        <a:srgbClr val="000000"/>
                      </a:solidFill>
                      <a:prstDash val="solid"/>
                      <a:round/>
                      <a:headEnd len="sm" w="sm" type="none"/>
                      <a:tailEnd len="sm" w="sm" type="none"/>
                    </a:lnR>
                    <a:lnT cap="flat" cmpd="sng" w="38100">
                      <a:solidFill>
                        <a:srgbClr val="000000"/>
                      </a:solidFill>
                      <a:prstDash val="solid"/>
                      <a:round/>
                      <a:headEnd len="sm" w="sm" type="none"/>
                      <a:tailEnd len="sm" w="sm" type="none"/>
                    </a:lnT>
                    <a:lnB cap="flat" cmpd="sng" w="381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3000"/>
                        <a:buFont typeface="Arial"/>
                        <a:buNone/>
                      </a:pPr>
                      <a:r>
                        <a:rPr lang="en-US" sz="3000" u="none" cap="none" strike="noStrike">
                          <a:latin typeface="Times New Roman"/>
                          <a:ea typeface="Times New Roman"/>
                          <a:cs typeface="Times New Roman"/>
                          <a:sym typeface="Times New Roman"/>
                        </a:rPr>
                        <a:t>60%</a:t>
                      </a:r>
                      <a:endParaRPr sz="3000" u="none" cap="none" strike="noStrike">
                        <a:latin typeface="Times New Roman"/>
                        <a:ea typeface="Times New Roman"/>
                        <a:cs typeface="Times New Roman"/>
                        <a:sym typeface="Times New Roman"/>
                      </a:endParaRPr>
                    </a:p>
                  </a:txBody>
                  <a:tcPr marT="0" marB="0" marR="73025" marL="73025" anchor="b">
                    <a:lnL cap="flat" cmpd="sng" w="38100">
                      <a:solidFill>
                        <a:srgbClr val="000000"/>
                      </a:solidFill>
                      <a:prstDash val="solid"/>
                      <a:round/>
                      <a:headEnd len="sm" w="sm" type="none"/>
                      <a:tailEnd len="sm" w="sm" type="none"/>
                    </a:lnL>
                    <a:lnR cap="flat" cmpd="sng" w="38100">
                      <a:solidFill>
                        <a:srgbClr val="000000"/>
                      </a:solidFill>
                      <a:prstDash val="solid"/>
                      <a:round/>
                      <a:headEnd len="sm" w="sm" type="none"/>
                      <a:tailEnd len="sm" w="sm" type="none"/>
                    </a:lnR>
                    <a:lnT cap="flat" cmpd="sng" w="38100">
                      <a:solidFill>
                        <a:srgbClr val="000000"/>
                      </a:solidFill>
                      <a:prstDash val="solid"/>
                      <a:round/>
                      <a:headEnd len="sm" w="sm" type="none"/>
                      <a:tailEnd len="sm" w="sm" type="none"/>
                    </a:lnT>
                    <a:lnB cap="flat" cmpd="sng" w="381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3000"/>
                        <a:buFont typeface="Arial"/>
                        <a:buNone/>
                      </a:pPr>
                      <a:r>
                        <a:rPr lang="en-US" sz="3000" u="none" cap="none" strike="noStrike">
                          <a:latin typeface="Times New Roman"/>
                          <a:ea typeface="Times New Roman"/>
                          <a:cs typeface="Times New Roman"/>
                          <a:sym typeface="Times New Roman"/>
                        </a:rPr>
                        <a:t>38%</a:t>
                      </a:r>
                      <a:endParaRPr sz="3000" u="none" cap="none" strike="noStrike">
                        <a:latin typeface="Times New Roman"/>
                        <a:ea typeface="Times New Roman"/>
                        <a:cs typeface="Times New Roman"/>
                        <a:sym typeface="Times New Roman"/>
                      </a:endParaRPr>
                    </a:p>
                  </a:txBody>
                  <a:tcPr marT="0" marB="0" marR="73025" marL="73025" anchor="b">
                    <a:lnL cap="flat" cmpd="sng" w="38100">
                      <a:solidFill>
                        <a:srgbClr val="000000"/>
                      </a:solidFill>
                      <a:prstDash val="solid"/>
                      <a:round/>
                      <a:headEnd len="sm" w="sm" type="none"/>
                      <a:tailEnd len="sm" w="sm" type="none"/>
                    </a:lnL>
                    <a:lnR cap="flat" cmpd="sng" w="38100">
                      <a:solidFill>
                        <a:srgbClr val="000000"/>
                      </a:solidFill>
                      <a:prstDash val="solid"/>
                      <a:round/>
                      <a:headEnd len="sm" w="sm" type="none"/>
                      <a:tailEnd len="sm" w="sm" type="none"/>
                    </a:lnR>
                    <a:lnT cap="flat" cmpd="sng" w="38100">
                      <a:solidFill>
                        <a:srgbClr val="000000"/>
                      </a:solidFill>
                      <a:prstDash val="solid"/>
                      <a:round/>
                      <a:headEnd len="sm" w="sm" type="none"/>
                      <a:tailEnd len="sm" w="sm" type="none"/>
                    </a:lnT>
                    <a:lnB cap="flat" cmpd="sng" w="38100">
                      <a:solidFill>
                        <a:srgbClr val="000000"/>
                      </a:solidFill>
                      <a:prstDash val="solid"/>
                      <a:round/>
                      <a:headEnd len="sm" w="sm" type="none"/>
                      <a:tailEnd len="sm" w="sm" type="none"/>
                    </a:lnB>
                  </a:tcPr>
                </a:tc>
              </a:tr>
            </a:tbl>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42" name="Shape 242"/>
        <p:cNvGrpSpPr/>
        <p:nvPr/>
      </p:nvGrpSpPr>
      <p:grpSpPr>
        <a:xfrm>
          <a:off x="0" y="0"/>
          <a:ext cx="0" cy="0"/>
          <a:chOff x="0" y="0"/>
          <a:chExt cx="0" cy="0"/>
        </a:xfrm>
      </p:grpSpPr>
      <p:sp>
        <p:nvSpPr>
          <p:cNvPr id="243" name="Google Shape;243;g16c98092163_0_558"/>
          <p:cNvSpPr txBox="1"/>
          <p:nvPr>
            <p:ph type="title"/>
          </p:nvPr>
        </p:nvSpPr>
        <p:spPr>
          <a:xfrm>
            <a:off x="734484" y="209551"/>
            <a:ext cx="11192400" cy="559200"/>
          </a:xfrm>
          <a:prstGeom prst="rect">
            <a:avLst/>
          </a:prstGeom>
          <a:solidFill>
            <a:schemeClr val="accent1"/>
          </a:solidFill>
          <a:ln>
            <a:noFill/>
          </a:ln>
        </p:spPr>
        <p:txBody>
          <a:bodyPr anchorCtr="0" anchor="ctr" bIns="45700" lIns="91425" spcFirstLastPara="1" rIns="91425" wrap="square" tIns="45700">
            <a:normAutofit fontScale="90000"/>
          </a:bodyPr>
          <a:lstStyle/>
          <a:p>
            <a:pPr indent="0" lvl="0" marL="0" rtl="0" algn="ctr">
              <a:lnSpc>
                <a:spcPct val="89000"/>
              </a:lnSpc>
              <a:spcBef>
                <a:spcPts val="0"/>
              </a:spcBef>
              <a:spcAft>
                <a:spcPts val="0"/>
              </a:spcAft>
              <a:buClr>
                <a:schemeClr val="dk1"/>
              </a:buClr>
              <a:buSzPct val="111109"/>
              <a:buFont typeface="Arial"/>
              <a:buNone/>
            </a:pPr>
            <a:r>
              <a:rPr lang="en-US" sz="3959">
                <a:solidFill>
                  <a:schemeClr val="dk1"/>
                </a:solidFill>
              </a:rPr>
              <a:t>ANET Math Achievement Data</a:t>
            </a:r>
            <a:endParaRPr/>
          </a:p>
        </p:txBody>
      </p:sp>
      <p:sp>
        <p:nvSpPr>
          <p:cNvPr id="244" name="Google Shape;244;g16c98092163_0_558"/>
          <p:cNvSpPr txBox="1"/>
          <p:nvPr>
            <p:ph idx="12" type="sldNum"/>
          </p:nvPr>
        </p:nvSpPr>
        <p:spPr>
          <a:xfrm>
            <a:off x="9472736" y="6453386"/>
            <a:ext cx="1596300" cy="404700"/>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Clr>
                <a:srgbClr val="000000"/>
              </a:buClr>
              <a:buSzPts val="1200"/>
              <a:buFont typeface="Arial"/>
              <a:buNone/>
            </a:pPr>
            <a:fld id="{00000000-1234-1234-1234-123412341234}" type="slidenum">
              <a:rPr lang="en-US"/>
              <a:t>‹#›</a:t>
            </a:fld>
            <a:endParaRPr/>
          </a:p>
        </p:txBody>
      </p:sp>
      <p:sp>
        <p:nvSpPr>
          <p:cNvPr id="245" name="Google Shape;245;g16c98092163_0_558"/>
          <p:cNvSpPr txBox="1"/>
          <p:nvPr>
            <p:ph idx="1" type="body"/>
          </p:nvPr>
        </p:nvSpPr>
        <p:spPr>
          <a:xfrm>
            <a:off x="834050" y="921237"/>
            <a:ext cx="11086500" cy="5443200"/>
          </a:xfrm>
          <a:prstGeom prst="rect">
            <a:avLst/>
          </a:prstGeom>
          <a:noFill/>
          <a:ln>
            <a:noFill/>
          </a:ln>
        </p:spPr>
        <p:txBody>
          <a:bodyPr anchorCtr="0" anchor="t" bIns="45700" lIns="91425" spcFirstLastPara="1" rIns="91425" wrap="square" tIns="45700">
            <a:normAutofit/>
          </a:bodyPr>
          <a:lstStyle/>
          <a:p>
            <a:pPr indent="0" lvl="0" marL="457200" rtl="0" algn="l">
              <a:lnSpc>
                <a:spcPct val="107916"/>
              </a:lnSpc>
              <a:spcBef>
                <a:spcPts val="800"/>
              </a:spcBef>
              <a:spcAft>
                <a:spcPts val="800"/>
              </a:spcAft>
              <a:buSzPts val="1800"/>
              <a:buNone/>
            </a:pPr>
            <a:r>
              <a:rPr lang="en-US" sz="2300">
                <a:solidFill>
                  <a:srgbClr val="212121"/>
                </a:solidFill>
                <a:latin typeface="Times New Roman"/>
                <a:ea typeface="Times New Roman"/>
                <a:cs typeface="Times New Roman"/>
                <a:sym typeface="Times New Roman"/>
              </a:rPr>
              <a:t> </a:t>
            </a:r>
            <a:endParaRPr sz="2300">
              <a:solidFill>
                <a:srgbClr val="212121"/>
              </a:solidFill>
              <a:latin typeface="Times New Roman"/>
              <a:ea typeface="Times New Roman"/>
              <a:cs typeface="Times New Roman"/>
              <a:sym typeface="Times New Roman"/>
            </a:endParaRPr>
          </a:p>
        </p:txBody>
      </p:sp>
      <p:sp>
        <p:nvSpPr>
          <p:cNvPr id="246" name="Google Shape;246;g16c98092163_0_558"/>
          <p:cNvSpPr txBox="1"/>
          <p:nvPr>
            <p:ph idx="10" type="dt"/>
          </p:nvPr>
        </p:nvSpPr>
        <p:spPr>
          <a:xfrm>
            <a:off x="834059" y="6243413"/>
            <a:ext cx="1881300" cy="4047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1400"/>
              <a:buNone/>
            </a:pPr>
            <a:r>
              <a:rPr lang="en-US"/>
              <a:t>SY 2022-2023</a:t>
            </a:r>
            <a:endParaRPr/>
          </a:p>
        </p:txBody>
      </p:sp>
      <p:graphicFrame>
        <p:nvGraphicFramePr>
          <p:cNvPr id="247" name="Google Shape;247;g16c98092163_0_558"/>
          <p:cNvGraphicFramePr/>
          <p:nvPr/>
        </p:nvGraphicFramePr>
        <p:xfrm>
          <a:off x="834075" y="921225"/>
          <a:ext cx="3000000" cy="3000000"/>
        </p:xfrm>
        <a:graphic>
          <a:graphicData uri="http://schemas.openxmlformats.org/drawingml/2006/table">
            <a:tbl>
              <a:tblPr>
                <a:noFill/>
                <a:tableStyleId>{623C80A9-4D2A-43F7-9523-5F26731D1449}</a:tableStyleId>
              </a:tblPr>
              <a:tblGrid>
                <a:gridCol w="923875"/>
                <a:gridCol w="923875"/>
                <a:gridCol w="923875"/>
                <a:gridCol w="923875"/>
                <a:gridCol w="923875"/>
                <a:gridCol w="923875"/>
                <a:gridCol w="923875"/>
                <a:gridCol w="923875"/>
                <a:gridCol w="923875"/>
                <a:gridCol w="923875"/>
                <a:gridCol w="923875"/>
                <a:gridCol w="923875"/>
              </a:tblGrid>
              <a:tr h="1038750">
                <a:tc gridSpan="12">
                  <a:txBody>
                    <a:bodyPr/>
                    <a:lstStyle/>
                    <a:p>
                      <a:pPr indent="0" lvl="0" marL="0" marR="0" rtl="0" algn="l">
                        <a:lnSpc>
                          <a:spcPct val="100000"/>
                        </a:lnSpc>
                        <a:spcBef>
                          <a:spcPts val="0"/>
                        </a:spcBef>
                        <a:spcAft>
                          <a:spcPts val="0"/>
                        </a:spcAft>
                        <a:buClr>
                          <a:srgbClr val="000000"/>
                        </a:buClr>
                        <a:buSzPts val="2700"/>
                        <a:buFont typeface="Arial"/>
                        <a:buNone/>
                      </a:pPr>
                      <a:r>
                        <a:rPr b="1" lang="en-US" sz="2700" u="none" cap="none" strike="noStrike">
                          <a:solidFill>
                            <a:schemeClr val="dk1"/>
                          </a:solidFill>
                          <a:latin typeface="Times New Roman"/>
                          <a:ea typeface="Times New Roman"/>
                          <a:cs typeface="Times New Roman"/>
                          <a:sym typeface="Times New Roman"/>
                        </a:rPr>
                        <a:t>School-Wide Goal</a:t>
                      </a:r>
                      <a:r>
                        <a:rPr lang="en-US" sz="2700" u="none" cap="none" strike="noStrike">
                          <a:solidFill>
                            <a:schemeClr val="dk1"/>
                          </a:solidFill>
                          <a:latin typeface="Times New Roman"/>
                          <a:ea typeface="Times New Roman"/>
                          <a:cs typeface="Times New Roman"/>
                          <a:sym typeface="Times New Roman"/>
                        </a:rPr>
                        <a:t>: Increase math proficiency for students in all grades from 15% to 20% as measured by the end of the year State Assessment.</a:t>
                      </a:r>
                      <a:endParaRPr sz="2700" u="none" cap="none" strike="noStrike">
                        <a:solidFill>
                          <a:schemeClr val="dk1"/>
                        </a:solidFill>
                        <a:latin typeface="Times New Roman"/>
                        <a:ea typeface="Times New Roman"/>
                        <a:cs typeface="Times New Roman"/>
                        <a:sym typeface="Times New Roman"/>
                      </a:endParaRPr>
                    </a:p>
                  </a:txBody>
                  <a:tcPr marT="91425" marB="91425" marR="91425" marL="91425"/>
                </a:tc>
                <a:tc hMerge="1"/>
                <a:tc hMerge="1"/>
                <a:tc hMerge="1"/>
                <a:tc hMerge="1"/>
                <a:tc hMerge="1"/>
                <a:tc hMerge="1"/>
                <a:tc hMerge="1"/>
                <a:tc hMerge="1"/>
                <a:tc hMerge="1"/>
                <a:tc hMerge="1"/>
                <a:tc hMerge="1"/>
              </a:tr>
            </a:tbl>
          </a:graphicData>
        </a:graphic>
      </p:graphicFrame>
      <p:graphicFrame>
        <p:nvGraphicFramePr>
          <p:cNvPr id="248" name="Google Shape;248;g16c98092163_0_558"/>
          <p:cNvGraphicFramePr/>
          <p:nvPr/>
        </p:nvGraphicFramePr>
        <p:xfrm>
          <a:off x="1233825" y="2400300"/>
          <a:ext cx="3000000" cy="3000000"/>
        </p:xfrm>
        <a:graphic>
          <a:graphicData uri="http://schemas.openxmlformats.org/drawingml/2006/table">
            <a:tbl>
              <a:tblPr>
                <a:noFill/>
                <a:tableStyleId>{623C80A9-4D2A-43F7-9523-5F26731D1449}</a:tableStyleId>
              </a:tblPr>
              <a:tblGrid>
                <a:gridCol w="1714500"/>
                <a:gridCol w="1714500"/>
                <a:gridCol w="1714500"/>
                <a:gridCol w="1714500"/>
                <a:gridCol w="1857750"/>
                <a:gridCol w="1571250"/>
              </a:tblGrid>
              <a:tr h="381000">
                <a:tc gridSpan="6">
                  <a:txBody>
                    <a:bodyPr/>
                    <a:lstStyle/>
                    <a:p>
                      <a:pPr indent="0" lvl="0" marL="0" marR="0" rtl="0" algn="ctr">
                        <a:lnSpc>
                          <a:spcPct val="100000"/>
                        </a:lnSpc>
                        <a:spcBef>
                          <a:spcPts val="0"/>
                        </a:spcBef>
                        <a:spcAft>
                          <a:spcPts val="0"/>
                        </a:spcAft>
                        <a:buClr>
                          <a:srgbClr val="000000"/>
                        </a:buClr>
                        <a:buSzPts val="3000"/>
                        <a:buFont typeface="Arial"/>
                        <a:buNone/>
                      </a:pPr>
                      <a:r>
                        <a:rPr lang="en-US" sz="3000" u="none" cap="none" strike="noStrike"/>
                        <a:t>ANET Math Assessment 1 </a:t>
                      </a:r>
                      <a:endParaRPr sz="3000" u="none" cap="none" strike="noStrike"/>
                    </a:p>
                  </a:txBody>
                  <a:tcPr marT="91425" marB="91425" marR="91425" marL="91425">
                    <a:lnL cap="flat" cmpd="sng" w="38100">
                      <a:solidFill>
                        <a:srgbClr val="9E9E9E"/>
                      </a:solidFill>
                      <a:prstDash val="solid"/>
                      <a:round/>
                      <a:headEnd len="sm" w="sm" type="none"/>
                      <a:tailEnd len="sm" w="sm" type="none"/>
                    </a:lnL>
                    <a:lnR cap="flat" cmpd="sng" w="38100">
                      <a:solidFill>
                        <a:srgbClr val="9E9E9E"/>
                      </a:solidFill>
                      <a:prstDash val="solid"/>
                      <a:round/>
                      <a:headEnd len="sm" w="sm" type="none"/>
                      <a:tailEnd len="sm" w="sm" type="none"/>
                    </a:lnR>
                    <a:lnT cap="flat" cmpd="sng" w="38100">
                      <a:solidFill>
                        <a:srgbClr val="9E9E9E"/>
                      </a:solidFill>
                      <a:prstDash val="solid"/>
                      <a:round/>
                      <a:headEnd len="sm" w="sm" type="none"/>
                      <a:tailEnd len="sm" w="sm" type="none"/>
                    </a:lnT>
                    <a:lnB cap="flat" cmpd="sng" w="38100">
                      <a:solidFill>
                        <a:srgbClr val="000000"/>
                      </a:solidFill>
                      <a:prstDash val="solid"/>
                      <a:round/>
                      <a:headEnd len="sm" w="sm" type="none"/>
                      <a:tailEnd len="sm" w="sm" type="none"/>
                    </a:lnB>
                  </a:tcPr>
                </a:tc>
                <a:tc hMerge="1"/>
                <a:tc hMerge="1"/>
                <a:tc hMerge="1"/>
                <a:tc hMerge="1"/>
                <a:tc hMerge="1"/>
              </a:tr>
              <a:tr h="381000">
                <a:tc>
                  <a:txBody>
                    <a:bodyPr/>
                    <a:lstStyle/>
                    <a:p>
                      <a:pPr indent="0" lvl="0" marL="0" marR="0" rtl="0" algn="ctr">
                        <a:lnSpc>
                          <a:spcPct val="100000"/>
                        </a:lnSpc>
                        <a:spcBef>
                          <a:spcPts val="0"/>
                        </a:spcBef>
                        <a:spcAft>
                          <a:spcPts val="0"/>
                        </a:spcAft>
                        <a:buClr>
                          <a:srgbClr val="000000"/>
                        </a:buClr>
                        <a:buSzPts val="2800"/>
                        <a:buFont typeface="Arial"/>
                        <a:buNone/>
                      </a:pPr>
                      <a:r>
                        <a:rPr lang="en-US" sz="2800" u="none" cap="none" strike="noStrike">
                          <a:latin typeface="Times New Roman"/>
                          <a:ea typeface="Times New Roman"/>
                          <a:cs typeface="Times New Roman"/>
                          <a:sym typeface="Times New Roman"/>
                        </a:rPr>
                        <a:t> </a:t>
                      </a:r>
                      <a:endParaRPr sz="2800" u="none" cap="none" strike="noStrike">
                        <a:latin typeface="Times New Roman"/>
                        <a:ea typeface="Times New Roman"/>
                        <a:cs typeface="Times New Roman"/>
                        <a:sym typeface="Times New Roman"/>
                      </a:endParaRPr>
                    </a:p>
                  </a:txBody>
                  <a:tcPr marT="0" marB="0" marR="73025" marL="73025" anchor="ctr">
                    <a:lnL cap="flat" cmpd="sng" w="38100">
                      <a:solidFill>
                        <a:srgbClr val="000000"/>
                      </a:solidFill>
                      <a:prstDash val="solid"/>
                      <a:round/>
                      <a:headEnd len="sm" w="sm" type="none"/>
                      <a:tailEnd len="sm" w="sm" type="none"/>
                    </a:lnL>
                    <a:lnR cap="flat" cmpd="sng" w="38100">
                      <a:solidFill>
                        <a:srgbClr val="000000"/>
                      </a:solidFill>
                      <a:prstDash val="solid"/>
                      <a:round/>
                      <a:headEnd len="sm" w="sm" type="none"/>
                      <a:tailEnd len="sm" w="sm" type="none"/>
                    </a:lnR>
                    <a:lnT cap="flat" cmpd="sng" w="38100">
                      <a:solidFill>
                        <a:srgbClr val="000000"/>
                      </a:solidFill>
                      <a:prstDash val="solid"/>
                      <a:round/>
                      <a:headEnd len="sm" w="sm" type="none"/>
                      <a:tailEnd len="sm" w="sm" type="none"/>
                    </a:lnT>
                    <a:lnB cap="flat" cmpd="sng" w="381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2400"/>
                        <a:buFont typeface="Arial"/>
                        <a:buNone/>
                      </a:pPr>
                      <a:r>
                        <a:rPr b="1" lang="en-US" sz="2400" u="none" cap="none" strike="noStrike">
                          <a:latin typeface="Times New Roman"/>
                          <a:ea typeface="Times New Roman"/>
                          <a:cs typeface="Times New Roman"/>
                          <a:sym typeface="Times New Roman"/>
                        </a:rPr>
                        <a:t>Total</a:t>
                      </a:r>
                      <a:endParaRPr b="1" sz="2400" u="none" cap="none" strike="noStrike">
                        <a:latin typeface="Times New Roman"/>
                        <a:ea typeface="Times New Roman"/>
                        <a:cs typeface="Times New Roman"/>
                        <a:sym typeface="Times New Roman"/>
                      </a:endParaRPr>
                    </a:p>
                  </a:txBody>
                  <a:tcPr marT="0" marB="0" marR="73025" marL="73025" anchor="ctr">
                    <a:lnL cap="flat" cmpd="sng" w="38100">
                      <a:solidFill>
                        <a:srgbClr val="000000"/>
                      </a:solidFill>
                      <a:prstDash val="solid"/>
                      <a:round/>
                      <a:headEnd len="sm" w="sm" type="none"/>
                      <a:tailEnd len="sm" w="sm" type="none"/>
                    </a:lnL>
                    <a:lnR cap="flat" cmpd="sng" w="38100">
                      <a:solidFill>
                        <a:srgbClr val="000000"/>
                      </a:solidFill>
                      <a:prstDash val="solid"/>
                      <a:round/>
                      <a:headEnd len="sm" w="sm" type="none"/>
                      <a:tailEnd len="sm" w="sm" type="none"/>
                    </a:lnR>
                    <a:lnT cap="flat" cmpd="sng" w="38100">
                      <a:solidFill>
                        <a:srgbClr val="000000"/>
                      </a:solidFill>
                      <a:prstDash val="solid"/>
                      <a:round/>
                      <a:headEnd len="sm" w="sm" type="none"/>
                      <a:tailEnd len="sm" w="sm" type="none"/>
                    </a:lnT>
                    <a:lnB cap="flat" cmpd="sng" w="381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2400"/>
                        <a:buFont typeface="Arial"/>
                        <a:buNone/>
                      </a:pPr>
                      <a:r>
                        <a:rPr b="1" lang="en-US" sz="2400" u="none" cap="none" strike="noStrike">
                          <a:latin typeface="Times New Roman"/>
                          <a:ea typeface="Times New Roman"/>
                          <a:cs typeface="Times New Roman"/>
                          <a:sym typeface="Times New Roman"/>
                        </a:rPr>
                        <a:t>Goal</a:t>
                      </a:r>
                      <a:endParaRPr b="1" sz="2400" u="none" cap="none" strike="noStrike">
                        <a:latin typeface="Times New Roman"/>
                        <a:ea typeface="Times New Roman"/>
                        <a:cs typeface="Times New Roman"/>
                        <a:sym typeface="Times New Roman"/>
                      </a:endParaRPr>
                    </a:p>
                  </a:txBody>
                  <a:tcPr marT="0" marB="0" marR="73025" marL="73025" anchor="ctr">
                    <a:lnL cap="flat" cmpd="sng" w="38100">
                      <a:solidFill>
                        <a:srgbClr val="000000"/>
                      </a:solidFill>
                      <a:prstDash val="solid"/>
                      <a:round/>
                      <a:headEnd len="sm" w="sm" type="none"/>
                      <a:tailEnd len="sm" w="sm" type="none"/>
                    </a:lnL>
                    <a:lnR cap="flat" cmpd="sng" w="38100">
                      <a:solidFill>
                        <a:srgbClr val="000000"/>
                      </a:solidFill>
                      <a:prstDash val="solid"/>
                      <a:round/>
                      <a:headEnd len="sm" w="sm" type="none"/>
                      <a:tailEnd len="sm" w="sm" type="none"/>
                    </a:lnR>
                    <a:lnT cap="flat" cmpd="sng" w="38100">
                      <a:solidFill>
                        <a:srgbClr val="000000"/>
                      </a:solidFill>
                      <a:prstDash val="solid"/>
                      <a:round/>
                      <a:headEnd len="sm" w="sm" type="none"/>
                      <a:tailEnd len="sm" w="sm" type="none"/>
                    </a:lnT>
                    <a:lnB cap="flat" cmpd="sng" w="381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2400"/>
                        <a:buFont typeface="Arial"/>
                        <a:buNone/>
                      </a:pPr>
                      <a:r>
                        <a:rPr b="1" lang="en-US" sz="2400" u="none" cap="none" strike="noStrike">
                          <a:latin typeface="Times New Roman"/>
                          <a:ea typeface="Times New Roman"/>
                          <a:cs typeface="Times New Roman"/>
                          <a:sym typeface="Times New Roman"/>
                        </a:rPr>
                        <a:t>Proficient</a:t>
                      </a:r>
                      <a:endParaRPr b="1" sz="2400" u="none" cap="none" strike="noStrike">
                        <a:latin typeface="Times New Roman"/>
                        <a:ea typeface="Times New Roman"/>
                        <a:cs typeface="Times New Roman"/>
                        <a:sym typeface="Times New Roman"/>
                      </a:endParaRPr>
                    </a:p>
                  </a:txBody>
                  <a:tcPr marT="0" marB="0" marR="73025" marL="73025" anchor="ctr">
                    <a:lnL cap="flat" cmpd="sng" w="38100">
                      <a:solidFill>
                        <a:srgbClr val="000000"/>
                      </a:solidFill>
                      <a:prstDash val="solid"/>
                      <a:round/>
                      <a:headEnd len="sm" w="sm" type="none"/>
                      <a:tailEnd len="sm" w="sm" type="none"/>
                    </a:lnL>
                    <a:lnR cap="flat" cmpd="sng" w="38100">
                      <a:solidFill>
                        <a:srgbClr val="000000"/>
                      </a:solidFill>
                      <a:prstDash val="solid"/>
                      <a:round/>
                      <a:headEnd len="sm" w="sm" type="none"/>
                      <a:tailEnd len="sm" w="sm" type="none"/>
                    </a:lnR>
                    <a:lnT cap="flat" cmpd="sng" w="38100">
                      <a:solidFill>
                        <a:srgbClr val="000000"/>
                      </a:solidFill>
                      <a:prstDash val="solid"/>
                      <a:round/>
                      <a:headEnd len="sm" w="sm" type="none"/>
                      <a:tailEnd len="sm" w="sm" type="none"/>
                    </a:lnT>
                    <a:lnB cap="flat" cmpd="sng" w="381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2400"/>
                        <a:buFont typeface="Arial"/>
                        <a:buNone/>
                      </a:pPr>
                      <a:r>
                        <a:rPr b="1" lang="en-US" sz="2400" u="none" cap="none" strike="noStrike">
                          <a:latin typeface="Times New Roman"/>
                          <a:ea typeface="Times New Roman"/>
                          <a:cs typeface="Times New Roman"/>
                          <a:sym typeface="Times New Roman"/>
                        </a:rPr>
                        <a:t>Approaching</a:t>
                      </a:r>
                      <a:endParaRPr b="1" sz="2400" u="none" cap="none" strike="noStrike">
                        <a:latin typeface="Times New Roman"/>
                        <a:ea typeface="Times New Roman"/>
                        <a:cs typeface="Times New Roman"/>
                        <a:sym typeface="Times New Roman"/>
                      </a:endParaRPr>
                    </a:p>
                  </a:txBody>
                  <a:tcPr marT="0" marB="0" marR="73025" marL="73025" anchor="ctr">
                    <a:lnL cap="flat" cmpd="sng" w="38100">
                      <a:solidFill>
                        <a:srgbClr val="000000"/>
                      </a:solidFill>
                      <a:prstDash val="solid"/>
                      <a:round/>
                      <a:headEnd len="sm" w="sm" type="none"/>
                      <a:tailEnd len="sm" w="sm" type="none"/>
                    </a:lnL>
                    <a:lnR cap="flat" cmpd="sng" w="38100">
                      <a:solidFill>
                        <a:srgbClr val="000000"/>
                      </a:solidFill>
                      <a:prstDash val="solid"/>
                      <a:round/>
                      <a:headEnd len="sm" w="sm" type="none"/>
                      <a:tailEnd len="sm" w="sm" type="none"/>
                    </a:lnR>
                    <a:lnT cap="flat" cmpd="sng" w="38100">
                      <a:solidFill>
                        <a:srgbClr val="000000"/>
                      </a:solidFill>
                      <a:prstDash val="solid"/>
                      <a:round/>
                      <a:headEnd len="sm" w="sm" type="none"/>
                      <a:tailEnd len="sm" w="sm" type="none"/>
                    </a:lnT>
                    <a:lnB cap="flat" cmpd="sng" w="381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2400"/>
                        <a:buFont typeface="Arial"/>
                        <a:buNone/>
                      </a:pPr>
                      <a:r>
                        <a:rPr b="1" lang="en-US" sz="2400" u="none" cap="none" strike="noStrike">
                          <a:latin typeface="Times New Roman"/>
                          <a:ea typeface="Times New Roman"/>
                          <a:cs typeface="Times New Roman"/>
                          <a:sym typeface="Times New Roman"/>
                        </a:rPr>
                        <a:t>Below</a:t>
                      </a:r>
                      <a:endParaRPr b="1" sz="2400" u="none" cap="none" strike="noStrike">
                        <a:latin typeface="Times New Roman"/>
                        <a:ea typeface="Times New Roman"/>
                        <a:cs typeface="Times New Roman"/>
                        <a:sym typeface="Times New Roman"/>
                      </a:endParaRPr>
                    </a:p>
                  </a:txBody>
                  <a:tcPr marT="0" marB="0" marR="73025" marL="73025" anchor="ctr">
                    <a:lnL cap="flat" cmpd="sng" w="38100">
                      <a:solidFill>
                        <a:srgbClr val="000000"/>
                      </a:solidFill>
                      <a:prstDash val="solid"/>
                      <a:round/>
                      <a:headEnd len="sm" w="sm" type="none"/>
                      <a:tailEnd len="sm" w="sm" type="none"/>
                    </a:lnL>
                    <a:lnR cap="flat" cmpd="sng" w="38100">
                      <a:solidFill>
                        <a:srgbClr val="000000"/>
                      </a:solidFill>
                      <a:prstDash val="solid"/>
                      <a:round/>
                      <a:headEnd len="sm" w="sm" type="none"/>
                      <a:tailEnd len="sm" w="sm" type="none"/>
                    </a:lnR>
                    <a:lnT cap="flat" cmpd="sng" w="38100">
                      <a:solidFill>
                        <a:srgbClr val="000000"/>
                      </a:solidFill>
                      <a:prstDash val="solid"/>
                      <a:round/>
                      <a:headEnd len="sm" w="sm" type="none"/>
                      <a:tailEnd len="sm" w="sm" type="none"/>
                    </a:lnT>
                    <a:lnB cap="flat" cmpd="sng" w="38100">
                      <a:solidFill>
                        <a:srgbClr val="000000"/>
                      </a:solidFill>
                      <a:prstDash val="solid"/>
                      <a:round/>
                      <a:headEnd len="sm" w="sm" type="none"/>
                      <a:tailEnd len="sm" w="sm" type="none"/>
                    </a:lnB>
                  </a:tcPr>
                </a:tc>
              </a:tr>
              <a:tr h="381000">
                <a:tc>
                  <a:txBody>
                    <a:bodyPr/>
                    <a:lstStyle/>
                    <a:p>
                      <a:pPr indent="0" lvl="0" marL="0" marR="0" rtl="0" algn="ctr">
                        <a:lnSpc>
                          <a:spcPct val="100000"/>
                        </a:lnSpc>
                        <a:spcBef>
                          <a:spcPts val="0"/>
                        </a:spcBef>
                        <a:spcAft>
                          <a:spcPts val="0"/>
                        </a:spcAft>
                        <a:buClr>
                          <a:srgbClr val="000000"/>
                        </a:buClr>
                        <a:buSzPts val="2800"/>
                        <a:buFont typeface="Arial"/>
                        <a:buNone/>
                      </a:pPr>
                      <a:r>
                        <a:rPr lang="en-US" sz="2800" u="none" cap="none" strike="noStrike">
                          <a:latin typeface="Times New Roman"/>
                          <a:ea typeface="Times New Roman"/>
                          <a:cs typeface="Times New Roman"/>
                          <a:sym typeface="Times New Roman"/>
                        </a:rPr>
                        <a:t>2</a:t>
                      </a:r>
                      <a:endParaRPr sz="2800" u="none" cap="none" strike="noStrike">
                        <a:latin typeface="Times New Roman"/>
                        <a:ea typeface="Times New Roman"/>
                        <a:cs typeface="Times New Roman"/>
                        <a:sym typeface="Times New Roman"/>
                      </a:endParaRPr>
                    </a:p>
                  </a:txBody>
                  <a:tcPr marT="0" marB="0" marR="73025" marL="73025" anchor="b">
                    <a:lnL cap="flat" cmpd="sng" w="38100">
                      <a:solidFill>
                        <a:srgbClr val="000000"/>
                      </a:solidFill>
                      <a:prstDash val="solid"/>
                      <a:round/>
                      <a:headEnd len="sm" w="sm" type="none"/>
                      <a:tailEnd len="sm" w="sm" type="none"/>
                    </a:lnL>
                    <a:lnR cap="flat" cmpd="sng" w="38100">
                      <a:solidFill>
                        <a:srgbClr val="000000"/>
                      </a:solidFill>
                      <a:prstDash val="solid"/>
                      <a:round/>
                      <a:headEnd len="sm" w="sm" type="none"/>
                      <a:tailEnd len="sm" w="sm" type="none"/>
                    </a:lnR>
                    <a:lnT cap="flat" cmpd="sng" w="38100">
                      <a:solidFill>
                        <a:srgbClr val="000000"/>
                      </a:solidFill>
                      <a:prstDash val="solid"/>
                      <a:round/>
                      <a:headEnd len="sm" w="sm" type="none"/>
                      <a:tailEnd len="sm" w="sm" type="none"/>
                    </a:lnT>
                    <a:lnB cap="flat" cmpd="sng" w="381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2800"/>
                        <a:buFont typeface="Arial"/>
                        <a:buNone/>
                      </a:pPr>
                      <a:r>
                        <a:rPr lang="en-US" sz="2800" u="none" cap="none" strike="noStrike">
                          <a:latin typeface="Times New Roman"/>
                          <a:ea typeface="Times New Roman"/>
                          <a:cs typeface="Times New Roman"/>
                          <a:sym typeface="Times New Roman"/>
                        </a:rPr>
                        <a:t>64</a:t>
                      </a:r>
                      <a:endParaRPr sz="2800" u="none" cap="none" strike="noStrike">
                        <a:latin typeface="Times New Roman"/>
                        <a:ea typeface="Times New Roman"/>
                        <a:cs typeface="Times New Roman"/>
                        <a:sym typeface="Times New Roman"/>
                      </a:endParaRPr>
                    </a:p>
                  </a:txBody>
                  <a:tcPr marT="0" marB="0" marR="73025" marL="73025" anchor="b">
                    <a:lnL cap="flat" cmpd="sng" w="38100">
                      <a:solidFill>
                        <a:srgbClr val="000000"/>
                      </a:solidFill>
                      <a:prstDash val="solid"/>
                      <a:round/>
                      <a:headEnd len="sm" w="sm" type="none"/>
                      <a:tailEnd len="sm" w="sm" type="none"/>
                    </a:lnL>
                    <a:lnR cap="flat" cmpd="sng" w="38100">
                      <a:solidFill>
                        <a:srgbClr val="000000"/>
                      </a:solidFill>
                      <a:prstDash val="solid"/>
                      <a:round/>
                      <a:headEnd len="sm" w="sm" type="none"/>
                      <a:tailEnd len="sm" w="sm" type="none"/>
                    </a:lnR>
                    <a:lnT cap="flat" cmpd="sng" w="38100">
                      <a:solidFill>
                        <a:srgbClr val="000000"/>
                      </a:solidFill>
                      <a:prstDash val="solid"/>
                      <a:round/>
                      <a:headEnd len="sm" w="sm" type="none"/>
                      <a:tailEnd len="sm" w="sm" type="none"/>
                    </a:lnT>
                    <a:lnB cap="flat" cmpd="sng" w="381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2800"/>
                        <a:buFont typeface="Arial"/>
                        <a:buNone/>
                      </a:pPr>
                      <a:r>
                        <a:rPr lang="en-US" sz="2800" u="none" cap="none" strike="noStrike">
                          <a:latin typeface="Times New Roman"/>
                          <a:ea typeface="Times New Roman"/>
                          <a:cs typeface="Times New Roman"/>
                          <a:sym typeface="Times New Roman"/>
                        </a:rPr>
                        <a:t>20%</a:t>
                      </a:r>
                      <a:endParaRPr sz="2800" u="none" cap="none" strike="noStrike">
                        <a:latin typeface="Times New Roman"/>
                        <a:ea typeface="Times New Roman"/>
                        <a:cs typeface="Times New Roman"/>
                        <a:sym typeface="Times New Roman"/>
                      </a:endParaRPr>
                    </a:p>
                  </a:txBody>
                  <a:tcPr marT="0" marB="0" marR="73025" marL="73025" anchor="b">
                    <a:lnL cap="flat" cmpd="sng" w="38100">
                      <a:solidFill>
                        <a:srgbClr val="000000"/>
                      </a:solidFill>
                      <a:prstDash val="solid"/>
                      <a:round/>
                      <a:headEnd len="sm" w="sm" type="none"/>
                      <a:tailEnd len="sm" w="sm" type="none"/>
                    </a:lnL>
                    <a:lnR cap="flat" cmpd="sng" w="38100">
                      <a:solidFill>
                        <a:srgbClr val="000000"/>
                      </a:solidFill>
                      <a:prstDash val="solid"/>
                      <a:round/>
                      <a:headEnd len="sm" w="sm" type="none"/>
                      <a:tailEnd len="sm" w="sm" type="none"/>
                    </a:lnR>
                    <a:lnT cap="flat" cmpd="sng" w="38100">
                      <a:solidFill>
                        <a:srgbClr val="000000"/>
                      </a:solidFill>
                      <a:prstDash val="solid"/>
                      <a:round/>
                      <a:headEnd len="sm" w="sm" type="none"/>
                      <a:tailEnd len="sm" w="sm" type="none"/>
                    </a:lnT>
                    <a:lnB cap="flat" cmpd="sng" w="381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2800"/>
                        <a:buFont typeface="Arial"/>
                        <a:buNone/>
                      </a:pPr>
                      <a:r>
                        <a:rPr lang="en-US" sz="2800" u="none" cap="none" strike="noStrike">
                          <a:latin typeface="Times New Roman"/>
                          <a:ea typeface="Times New Roman"/>
                          <a:cs typeface="Times New Roman"/>
                          <a:sym typeface="Times New Roman"/>
                        </a:rPr>
                        <a:t>6%</a:t>
                      </a:r>
                      <a:endParaRPr sz="2800" u="none" cap="none" strike="noStrike">
                        <a:latin typeface="Times New Roman"/>
                        <a:ea typeface="Times New Roman"/>
                        <a:cs typeface="Times New Roman"/>
                        <a:sym typeface="Times New Roman"/>
                      </a:endParaRPr>
                    </a:p>
                  </a:txBody>
                  <a:tcPr marT="0" marB="0" marR="73025" marL="73025" anchor="b">
                    <a:lnL cap="flat" cmpd="sng" w="38100">
                      <a:solidFill>
                        <a:srgbClr val="000000"/>
                      </a:solidFill>
                      <a:prstDash val="solid"/>
                      <a:round/>
                      <a:headEnd len="sm" w="sm" type="none"/>
                      <a:tailEnd len="sm" w="sm" type="none"/>
                    </a:lnL>
                    <a:lnR cap="flat" cmpd="sng" w="38100">
                      <a:solidFill>
                        <a:srgbClr val="000000"/>
                      </a:solidFill>
                      <a:prstDash val="solid"/>
                      <a:round/>
                      <a:headEnd len="sm" w="sm" type="none"/>
                      <a:tailEnd len="sm" w="sm" type="none"/>
                    </a:lnR>
                    <a:lnT cap="flat" cmpd="sng" w="38100">
                      <a:solidFill>
                        <a:srgbClr val="000000"/>
                      </a:solidFill>
                      <a:prstDash val="solid"/>
                      <a:round/>
                      <a:headEnd len="sm" w="sm" type="none"/>
                      <a:tailEnd len="sm" w="sm" type="none"/>
                    </a:lnT>
                    <a:lnB cap="flat" cmpd="sng" w="381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2800"/>
                        <a:buFont typeface="Arial"/>
                        <a:buNone/>
                      </a:pPr>
                      <a:r>
                        <a:rPr lang="en-US" sz="2800" u="none" cap="none" strike="noStrike">
                          <a:latin typeface="Times New Roman"/>
                          <a:ea typeface="Times New Roman"/>
                          <a:cs typeface="Times New Roman"/>
                          <a:sym typeface="Times New Roman"/>
                        </a:rPr>
                        <a:t>17%</a:t>
                      </a:r>
                      <a:endParaRPr sz="2800" u="none" cap="none" strike="noStrike">
                        <a:latin typeface="Times New Roman"/>
                        <a:ea typeface="Times New Roman"/>
                        <a:cs typeface="Times New Roman"/>
                        <a:sym typeface="Times New Roman"/>
                      </a:endParaRPr>
                    </a:p>
                  </a:txBody>
                  <a:tcPr marT="0" marB="0" marR="73025" marL="73025" anchor="b">
                    <a:lnL cap="flat" cmpd="sng" w="38100">
                      <a:solidFill>
                        <a:srgbClr val="000000"/>
                      </a:solidFill>
                      <a:prstDash val="solid"/>
                      <a:round/>
                      <a:headEnd len="sm" w="sm" type="none"/>
                      <a:tailEnd len="sm" w="sm" type="none"/>
                    </a:lnL>
                    <a:lnR cap="flat" cmpd="sng" w="38100">
                      <a:solidFill>
                        <a:srgbClr val="000000"/>
                      </a:solidFill>
                      <a:prstDash val="solid"/>
                      <a:round/>
                      <a:headEnd len="sm" w="sm" type="none"/>
                      <a:tailEnd len="sm" w="sm" type="none"/>
                    </a:lnR>
                    <a:lnT cap="flat" cmpd="sng" w="38100">
                      <a:solidFill>
                        <a:srgbClr val="000000"/>
                      </a:solidFill>
                      <a:prstDash val="solid"/>
                      <a:round/>
                      <a:headEnd len="sm" w="sm" type="none"/>
                      <a:tailEnd len="sm" w="sm" type="none"/>
                    </a:lnT>
                    <a:lnB cap="flat" cmpd="sng" w="381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2800"/>
                        <a:buFont typeface="Arial"/>
                        <a:buNone/>
                      </a:pPr>
                      <a:r>
                        <a:rPr lang="en-US" sz="2800" u="none" cap="none" strike="noStrike">
                          <a:latin typeface="Times New Roman"/>
                          <a:ea typeface="Times New Roman"/>
                          <a:cs typeface="Times New Roman"/>
                          <a:sym typeface="Times New Roman"/>
                        </a:rPr>
                        <a:t>67%</a:t>
                      </a:r>
                      <a:endParaRPr sz="2800" u="none" cap="none" strike="noStrike">
                        <a:latin typeface="Times New Roman"/>
                        <a:ea typeface="Times New Roman"/>
                        <a:cs typeface="Times New Roman"/>
                        <a:sym typeface="Times New Roman"/>
                      </a:endParaRPr>
                    </a:p>
                  </a:txBody>
                  <a:tcPr marT="0" marB="0" marR="73025" marL="73025" anchor="b">
                    <a:lnL cap="flat" cmpd="sng" w="38100">
                      <a:solidFill>
                        <a:srgbClr val="000000"/>
                      </a:solidFill>
                      <a:prstDash val="solid"/>
                      <a:round/>
                      <a:headEnd len="sm" w="sm" type="none"/>
                      <a:tailEnd len="sm" w="sm" type="none"/>
                    </a:lnL>
                    <a:lnR cap="flat" cmpd="sng" w="38100">
                      <a:solidFill>
                        <a:srgbClr val="000000"/>
                      </a:solidFill>
                      <a:prstDash val="solid"/>
                      <a:round/>
                      <a:headEnd len="sm" w="sm" type="none"/>
                      <a:tailEnd len="sm" w="sm" type="none"/>
                    </a:lnR>
                    <a:lnT cap="flat" cmpd="sng" w="38100">
                      <a:solidFill>
                        <a:srgbClr val="000000"/>
                      </a:solidFill>
                      <a:prstDash val="solid"/>
                      <a:round/>
                      <a:headEnd len="sm" w="sm" type="none"/>
                      <a:tailEnd len="sm" w="sm" type="none"/>
                    </a:lnT>
                    <a:lnB cap="flat" cmpd="sng" w="38100">
                      <a:solidFill>
                        <a:srgbClr val="000000"/>
                      </a:solidFill>
                      <a:prstDash val="solid"/>
                      <a:round/>
                      <a:headEnd len="sm" w="sm" type="none"/>
                      <a:tailEnd len="sm" w="sm" type="none"/>
                    </a:lnB>
                  </a:tcPr>
                </a:tc>
              </a:tr>
              <a:tr h="381000">
                <a:tc>
                  <a:txBody>
                    <a:bodyPr/>
                    <a:lstStyle/>
                    <a:p>
                      <a:pPr indent="0" lvl="0" marL="0" marR="0" rtl="0" algn="ctr">
                        <a:lnSpc>
                          <a:spcPct val="100000"/>
                        </a:lnSpc>
                        <a:spcBef>
                          <a:spcPts val="0"/>
                        </a:spcBef>
                        <a:spcAft>
                          <a:spcPts val="0"/>
                        </a:spcAft>
                        <a:buClr>
                          <a:srgbClr val="000000"/>
                        </a:buClr>
                        <a:buSzPts val="2800"/>
                        <a:buFont typeface="Arial"/>
                        <a:buNone/>
                      </a:pPr>
                      <a:r>
                        <a:rPr lang="en-US" sz="2800" u="none" cap="none" strike="noStrike">
                          <a:latin typeface="Times New Roman"/>
                          <a:ea typeface="Times New Roman"/>
                          <a:cs typeface="Times New Roman"/>
                          <a:sym typeface="Times New Roman"/>
                        </a:rPr>
                        <a:t>3</a:t>
                      </a:r>
                      <a:endParaRPr sz="2800" u="none" cap="none" strike="noStrike">
                        <a:latin typeface="Times New Roman"/>
                        <a:ea typeface="Times New Roman"/>
                        <a:cs typeface="Times New Roman"/>
                        <a:sym typeface="Times New Roman"/>
                      </a:endParaRPr>
                    </a:p>
                  </a:txBody>
                  <a:tcPr marT="0" marB="0" marR="73025" marL="73025" anchor="b">
                    <a:lnL cap="flat" cmpd="sng" w="38100">
                      <a:solidFill>
                        <a:srgbClr val="000000"/>
                      </a:solidFill>
                      <a:prstDash val="solid"/>
                      <a:round/>
                      <a:headEnd len="sm" w="sm" type="none"/>
                      <a:tailEnd len="sm" w="sm" type="none"/>
                    </a:lnL>
                    <a:lnR cap="flat" cmpd="sng" w="38100">
                      <a:solidFill>
                        <a:srgbClr val="000000"/>
                      </a:solidFill>
                      <a:prstDash val="solid"/>
                      <a:round/>
                      <a:headEnd len="sm" w="sm" type="none"/>
                      <a:tailEnd len="sm" w="sm" type="none"/>
                    </a:lnR>
                    <a:lnT cap="flat" cmpd="sng" w="38100">
                      <a:solidFill>
                        <a:srgbClr val="000000"/>
                      </a:solidFill>
                      <a:prstDash val="solid"/>
                      <a:round/>
                      <a:headEnd len="sm" w="sm" type="none"/>
                      <a:tailEnd len="sm" w="sm" type="none"/>
                    </a:lnT>
                    <a:lnB cap="flat" cmpd="sng" w="381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2800"/>
                        <a:buFont typeface="Arial"/>
                        <a:buNone/>
                      </a:pPr>
                      <a:r>
                        <a:rPr lang="en-US" sz="2800" u="none" cap="none" strike="noStrike">
                          <a:latin typeface="Times New Roman"/>
                          <a:ea typeface="Times New Roman"/>
                          <a:cs typeface="Times New Roman"/>
                          <a:sym typeface="Times New Roman"/>
                        </a:rPr>
                        <a:t>68</a:t>
                      </a:r>
                      <a:endParaRPr sz="2800" u="none" cap="none" strike="noStrike">
                        <a:latin typeface="Times New Roman"/>
                        <a:ea typeface="Times New Roman"/>
                        <a:cs typeface="Times New Roman"/>
                        <a:sym typeface="Times New Roman"/>
                      </a:endParaRPr>
                    </a:p>
                  </a:txBody>
                  <a:tcPr marT="0" marB="0" marR="73025" marL="73025" anchor="b">
                    <a:lnL cap="flat" cmpd="sng" w="38100">
                      <a:solidFill>
                        <a:srgbClr val="000000"/>
                      </a:solidFill>
                      <a:prstDash val="solid"/>
                      <a:round/>
                      <a:headEnd len="sm" w="sm" type="none"/>
                      <a:tailEnd len="sm" w="sm" type="none"/>
                    </a:lnL>
                    <a:lnR cap="flat" cmpd="sng" w="38100">
                      <a:solidFill>
                        <a:srgbClr val="000000"/>
                      </a:solidFill>
                      <a:prstDash val="solid"/>
                      <a:round/>
                      <a:headEnd len="sm" w="sm" type="none"/>
                      <a:tailEnd len="sm" w="sm" type="none"/>
                    </a:lnR>
                    <a:lnT cap="flat" cmpd="sng" w="38100">
                      <a:solidFill>
                        <a:srgbClr val="000000"/>
                      </a:solidFill>
                      <a:prstDash val="solid"/>
                      <a:round/>
                      <a:headEnd len="sm" w="sm" type="none"/>
                      <a:tailEnd len="sm" w="sm" type="none"/>
                    </a:lnT>
                    <a:lnB cap="flat" cmpd="sng" w="381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2800"/>
                        <a:buFont typeface="Arial"/>
                        <a:buNone/>
                      </a:pPr>
                      <a:r>
                        <a:rPr lang="en-US" sz="2800" u="none" cap="none" strike="noStrike">
                          <a:latin typeface="Times New Roman"/>
                          <a:ea typeface="Times New Roman"/>
                          <a:cs typeface="Times New Roman"/>
                          <a:sym typeface="Times New Roman"/>
                        </a:rPr>
                        <a:t>20%</a:t>
                      </a:r>
                      <a:endParaRPr sz="2800" u="none" cap="none" strike="noStrike">
                        <a:latin typeface="Times New Roman"/>
                        <a:ea typeface="Times New Roman"/>
                        <a:cs typeface="Times New Roman"/>
                        <a:sym typeface="Times New Roman"/>
                      </a:endParaRPr>
                    </a:p>
                  </a:txBody>
                  <a:tcPr marT="0" marB="0" marR="73025" marL="73025" anchor="b">
                    <a:lnL cap="flat" cmpd="sng" w="38100">
                      <a:solidFill>
                        <a:srgbClr val="000000"/>
                      </a:solidFill>
                      <a:prstDash val="solid"/>
                      <a:round/>
                      <a:headEnd len="sm" w="sm" type="none"/>
                      <a:tailEnd len="sm" w="sm" type="none"/>
                    </a:lnL>
                    <a:lnR cap="flat" cmpd="sng" w="38100">
                      <a:solidFill>
                        <a:srgbClr val="000000"/>
                      </a:solidFill>
                      <a:prstDash val="solid"/>
                      <a:round/>
                      <a:headEnd len="sm" w="sm" type="none"/>
                      <a:tailEnd len="sm" w="sm" type="none"/>
                    </a:lnR>
                    <a:lnT cap="flat" cmpd="sng" w="38100">
                      <a:solidFill>
                        <a:srgbClr val="000000"/>
                      </a:solidFill>
                      <a:prstDash val="solid"/>
                      <a:round/>
                      <a:headEnd len="sm" w="sm" type="none"/>
                      <a:tailEnd len="sm" w="sm" type="none"/>
                    </a:lnT>
                    <a:lnB cap="flat" cmpd="sng" w="381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2800"/>
                        <a:buFont typeface="Arial"/>
                        <a:buNone/>
                      </a:pPr>
                      <a:r>
                        <a:rPr lang="en-US" sz="2800" u="none" cap="none" strike="noStrike">
                          <a:latin typeface="Times New Roman"/>
                          <a:ea typeface="Times New Roman"/>
                          <a:cs typeface="Times New Roman"/>
                          <a:sym typeface="Times New Roman"/>
                        </a:rPr>
                        <a:t>1%</a:t>
                      </a:r>
                      <a:endParaRPr sz="2800" u="none" cap="none" strike="noStrike">
                        <a:latin typeface="Times New Roman"/>
                        <a:ea typeface="Times New Roman"/>
                        <a:cs typeface="Times New Roman"/>
                        <a:sym typeface="Times New Roman"/>
                      </a:endParaRPr>
                    </a:p>
                  </a:txBody>
                  <a:tcPr marT="0" marB="0" marR="73025" marL="73025" anchor="b">
                    <a:lnL cap="flat" cmpd="sng" w="38100">
                      <a:solidFill>
                        <a:srgbClr val="000000"/>
                      </a:solidFill>
                      <a:prstDash val="solid"/>
                      <a:round/>
                      <a:headEnd len="sm" w="sm" type="none"/>
                      <a:tailEnd len="sm" w="sm" type="none"/>
                    </a:lnL>
                    <a:lnR cap="flat" cmpd="sng" w="38100">
                      <a:solidFill>
                        <a:srgbClr val="000000"/>
                      </a:solidFill>
                      <a:prstDash val="solid"/>
                      <a:round/>
                      <a:headEnd len="sm" w="sm" type="none"/>
                      <a:tailEnd len="sm" w="sm" type="none"/>
                    </a:lnR>
                    <a:lnT cap="flat" cmpd="sng" w="38100">
                      <a:solidFill>
                        <a:srgbClr val="000000"/>
                      </a:solidFill>
                      <a:prstDash val="solid"/>
                      <a:round/>
                      <a:headEnd len="sm" w="sm" type="none"/>
                      <a:tailEnd len="sm" w="sm" type="none"/>
                    </a:lnT>
                    <a:lnB cap="flat" cmpd="sng" w="381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2800"/>
                        <a:buFont typeface="Arial"/>
                        <a:buNone/>
                      </a:pPr>
                      <a:r>
                        <a:rPr lang="en-US" sz="2800" u="none" cap="none" strike="noStrike">
                          <a:latin typeface="Times New Roman"/>
                          <a:ea typeface="Times New Roman"/>
                          <a:cs typeface="Times New Roman"/>
                          <a:sym typeface="Times New Roman"/>
                        </a:rPr>
                        <a:t>5%</a:t>
                      </a:r>
                      <a:endParaRPr sz="2800" u="none" cap="none" strike="noStrike">
                        <a:latin typeface="Times New Roman"/>
                        <a:ea typeface="Times New Roman"/>
                        <a:cs typeface="Times New Roman"/>
                        <a:sym typeface="Times New Roman"/>
                      </a:endParaRPr>
                    </a:p>
                  </a:txBody>
                  <a:tcPr marT="0" marB="0" marR="73025" marL="73025" anchor="b">
                    <a:lnL cap="flat" cmpd="sng" w="38100">
                      <a:solidFill>
                        <a:srgbClr val="000000"/>
                      </a:solidFill>
                      <a:prstDash val="solid"/>
                      <a:round/>
                      <a:headEnd len="sm" w="sm" type="none"/>
                      <a:tailEnd len="sm" w="sm" type="none"/>
                    </a:lnL>
                    <a:lnR cap="flat" cmpd="sng" w="38100">
                      <a:solidFill>
                        <a:srgbClr val="000000"/>
                      </a:solidFill>
                      <a:prstDash val="solid"/>
                      <a:round/>
                      <a:headEnd len="sm" w="sm" type="none"/>
                      <a:tailEnd len="sm" w="sm" type="none"/>
                    </a:lnR>
                    <a:lnT cap="flat" cmpd="sng" w="38100">
                      <a:solidFill>
                        <a:srgbClr val="000000"/>
                      </a:solidFill>
                      <a:prstDash val="solid"/>
                      <a:round/>
                      <a:headEnd len="sm" w="sm" type="none"/>
                      <a:tailEnd len="sm" w="sm" type="none"/>
                    </a:lnT>
                    <a:lnB cap="flat" cmpd="sng" w="381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2800"/>
                        <a:buFont typeface="Arial"/>
                        <a:buNone/>
                      </a:pPr>
                      <a:r>
                        <a:rPr lang="en-US" sz="2800" u="none" cap="none" strike="noStrike">
                          <a:latin typeface="Times New Roman"/>
                          <a:ea typeface="Times New Roman"/>
                          <a:cs typeface="Times New Roman"/>
                          <a:sym typeface="Times New Roman"/>
                        </a:rPr>
                        <a:t>61%</a:t>
                      </a:r>
                      <a:endParaRPr sz="2800" u="none" cap="none" strike="noStrike">
                        <a:latin typeface="Times New Roman"/>
                        <a:ea typeface="Times New Roman"/>
                        <a:cs typeface="Times New Roman"/>
                        <a:sym typeface="Times New Roman"/>
                      </a:endParaRPr>
                    </a:p>
                  </a:txBody>
                  <a:tcPr marT="0" marB="0" marR="73025" marL="73025" anchor="b">
                    <a:lnL cap="flat" cmpd="sng" w="38100">
                      <a:solidFill>
                        <a:srgbClr val="000000"/>
                      </a:solidFill>
                      <a:prstDash val="solid"/>
                      <a:round/>
                      <a:headEnd len="sm" w="sm" type="none"/>
                      <a:tailEnd len="sm" w="sm" type="none"/>
                    </a:lnL>
                    <a:lnR cap="flat" cmpd="sng" w="38100">
                      <a:solidFill>
                        <a:srgbClr val="000000"/>
                      </a:solidFill>
                      <a:prstDash val="solid"/>
                      <a:round/>
                      <a:headEnd len="sm" w="sm" type="none"/>
                      <a:tailEnd len="sm" w="sm" type="none"/>
                    </a:lnR>
                    <a:lnT cap="flat" cmpd="sng" w="38100">
                      <a:solidFill>
                        <a:srgbClr val="000000"/>
                      </a:solidFill>
                      <a:prstDash val="solid"/>
                      <a:round/>
                      <a:headEnd len="sm" w="sm" type="none"/>
                      <a:tailEnd len="sm" w="sm" type="none"/>
                    </a:lnT>
                    <a:lnB cap="flat" cmpd="sng" w="38100">
                      <a:solidFill>
                        <a:srgbClr val="000000"/>
                      </a:solidFill>
                      <a:prstDash val="solid"/>
                      <a:round/>
                      <a:headEnd len="sm" w="sm" type="none"/>
                      <a:tailEnd len="sm" w="sm" type="none"/>
                    </a:lnB>
                  </a:tcPr>
                </a:tc>
              </a:tr>
              <a:tr h="381000">
                <a:tc>
                  <a:txBody>
                    <a:bodyPr/>
                    <a:lstStyle/>
                    <a:p>
                      <a:pPr indent="0" lvl="0" marL="0" marR="0" rtl="0" algn="ctr">
                        <a:lnSpc>
                          <a:spcPct val="100000"/>
                        </a:lnSpc>
                        <a:spcBef>
                          <a:spcPts val="0"/>
                        </a:spcBef>
                        <a:spcAft>
                          <a:spcPts val="0"/>
                        </a:spcAft>
                        <a:buClr>
                          <a:srgbClr val="000000"/>
                        </a:buClr>
                        <a:buSzPts val="2800"/>
                        <a:buFont typeface="Arial"/>
                        <a:buNone/>
                      </a:pPr>
                      <a:r>
                        <a:rPr lang="en-US" sz="2800" u="none" cap="none" strike="noStrike">
                          <a:latin typeface="Times New Roman"/>
                          <a:ea typeface="Times New Roman"/>
                          <a:cs typeface="Times New Roman"/>
                          <a:sym typeface="Times New Roman"/>
                        </a:rPr>
                        <a:t>4</a:t>
                      </a:r>
                      <a:endParaRPr sz="2800" u="none" cap="none" strike="noStrike">
                        <a:latin typeface="Times New Roman"/>
                        <a:ea typeface="Times New Roman"/>
                        <a:cs typeface="Times New Roman"/>
                        <a:sym typeface="Times New Roman"/>
                      </a:endParaRPr>
                    </a:p>
                  </a:txBody>
                  <a:tcPr marT="0" marB="0" marR="73025" marL="73025" anchor="b">
                    <a:lnL cap="flat" cmpd="sng" w="38100">
                      <a:solidFill>
                        <a:srgbClr val="000000"/>
                      </a:solidFill>
                      <a:prstDash val="solid"/>
                      <a:round/>
                      <a:headEnd len="sm" w="sm" type="none"/>
                      <a:tailEnd len="sm" w="sm" type="none"/>
                    </a:lnL>
                    <a:lnR cap="flat" cmpd="sng" w="38100">
                      <a:solidFill>
                        <a:srgbClr val="000000"/>
                      </a:solidFill>
                      <a:prstDash val="solid"/>
                      <a:round/>
                      <a:headEnd len="sm" w="sm" type="none"/>
                      <a:tailEnd len="sm" w="sm" type="none"/>
                    </a:lnR>
                    <a:lnT cap="flat" cmpd="sng" w="38100">
                      <a:solidFill>
                        <a:srgbClr val="000000"/>
                      </a:solidFill>
                      <a:prstDash val="solid"/>
                      <a:round/>
                      <a:headEnd len="sm" w="sm" type="none"/>
                      <a:tailEnd len="sm" w="sm" type="none"/>
                    </a:lnT>
                    <a:lnB cap="flat" cmpd="sng" w="381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2800"/>
                        <a:buFont typeface="Arial"/>
                        <a:buNone/>
                      </a:pPr>
                      <a:r>
                        <a:rPr lang="en-US" sz="2800" u="none" cap="none" strike="noStrike">
                          <a:latin typeface="Times New Roman"/>
                          <a:ea typeface="Times New Roman"/>
                          <a:cs typeface="Times New Roman"/>
                          <a:sym typeface="Times New Roman"/>
                        </a:rPr>
                        <a:t>54</a:t>
                      </a:r>
                      <a:endParaRPr sz="2800" u="none" cap="none" strike="noStrike">
                        <a:latin typeface="Times New Roman"/>
                        <a:ea typeface="Times New Roman"/>
                        <a:cs typeface="Times New Roman"/>
                        <a:sym typeface="Times New Roman"/>
                      </a:endParaRPr>
                    </a:p>
                  </a:txBody>
                  <a:tcPr marT="0" marB="0" marR="73025" marL="73025" anchor="b">
                    <a:lnL cap="flat" cmpd="sng" w="38100">
                      <a:solidFill>
                        <a:srgbClr val="000000"/>
                      </a:solidFill>
                      <a:prstDash val="solid"/>
                      <a:round/>
                      <a:headEnd len="sm" w="sm" type="none"/>
                      <a:tailEnd len="sm" w="sm" type="none"/>
                    </a:lnL>
                    <a:lnR cap="flat" cmpd="sng" w="38100">
                      <a:solidFill>
                        <a:srgbClr val="000000"/>
                      </a:solidFill>
                      <a:prstDash val="solid"/>
                      <a:round/>
                      <a:headEnd len="sm" w="sm" type="none"/>
                      <a:tailEnd len="sm" w="sm" type="none"/>
                    </a:lnR>
                    <a:lnT cap="flat" cmpd="sng" w="38100">
                      <a:solidFill>
                        <a:srgbClr val="000000"/>
                      </a:solidFill>
                      <a:prstDash val="solid"/>
                      <a:round/>
                      <a:headEnd len="sm" w="sm" type="none"/>
                      <a:tailEnd len="sm" w="sm" type="none"/>
                    </a:lnT>
                    <a:lnB cap="flat" cmpd="sng" w="381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2800"/>
                        <a:buFont typeface="Arial"/>
                        <a:buNone/>
                      </a:pPr>
                      <a:r>
                        <a:rPr lang="en-US" sz="2800" u="none" cap="none" strike="noStrike">
                          <a:latin typeface="Times New Roman"/>
                          <a:ea typeface="Times New Roman"/>
                          <a:cs typeface="Times New Roman"/>
                          <a:sym typeface="Times New Roman"/>
                        </a:rPr>
                        <a:t>20%</a:t>
                      </a:r>
                      <a:endParaRPr sz="2800" u="none" cap="none" strike="noStrike">
                        <a:latin typeface="Times New Roman"/>
                        <a:ea typeface="Times New Roman"/>
                        <a:cs typeface="Times New Roman"/>
                        <a:sym typeface="Times New Roman"/>
                      </a:endParaRPr>
                    </a:p>
                  </a:txBody>
                  <a:tcPr marT="0" marB="0" marR="73025" marL="73025" anchor="b">
                    <a:lnL cap="flat" cmpd="sng" w="38100">
                      <a:solidFill>
                        <a:srgbClr val="000000"/>
                      </a:solidFill>
                      <a:prstDash val="solid"/>
                      <a:round/>
                      <a:headEnd len="sm" w="sm" type="none"/>
                      <a:tailEnd len="sm" w="sm" type="none"/>
                    </a:lnL>
                    <a:lnR cap="flat" cmpd="sng" w="38100">
                      <a:solidFill>
                        <a:srgbClr val="000000"/>
                      </a:solidFill>
                      <a:prstDash val="solid"/>
                      <a:round/>
                      <a:headEnd len="sm" w="sm" type="none"/>
                      <a:tailEnd len="sm" w="sm" type="none"/>
                    </a:lnR>
                    <a:lnT cap="flat" cmpd="sng" w="38100">
                      <a:solidFill>
                        <a:srgbClr val="000000"/>
                      </a:solidFill>
                      <a:prstDash val="solid"/>
                      <a:round/>
                      <a:headEnd len="sm" w="sm" type="none"/>
                      <a:tailEnd len="sm" w="sm" type="none"/>
                    </a:lnT>
                    <a:lnB cap="flat" cmpd="sng" w="381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2800"/>
                        <a:buFont typeface="Arial"/>
                        <a:buNone/>
                      </a:pPr>
                      <a:r>
                        <a:rPr lang="en-US" sz="2800" u="none" cap="none" strike="noStrike">
                          <a:latin typeface="Times New Roman"/>
                          <a:ea typeface="Times New Roman"/>
                          <a:cs typeface="Times New Roman"/>
                          <a:sym typeface="Times New Roman"/>
                        </a:rPr>
                        <a:t>0%</a:t>
                      </a:r>
                      <a:endParaRPr sz="2800" u="none" cap="none" strike="noStrike">
                        <a:latin typeface="Times New Roman"/>
                        <a:ea typeface="Times New Roman"/>
                        <a:cs typeface="Times New Roman"/>
                        <a:sym typeface="Times New Roman"/>
                      </a:endParaRPr>
                    </a:p>
                  </a:txBody>
                  <a:tcPr marT="0" marB="0" marR="73025" marL="73025" anchor="b">
                    <a:lnL cap="flat" cmpd="sng" w="38100">
                      <a:solidFill>
                        <a:srgbClr val="000000"/>
                      </a:solidFill>
                      <a:prstDash val="solid"/>
                      <a:round/>
                      <a:headEnd len="sm" w="sm" type="none"/>
                      <a:tailEnd len="sm" w="sm" type="none"/>
                    </a:lnL>
                    <a:lnR cap="flat" cmpd="sng" w="38100">
                      <a:solidFill>
                        <a:srgbClr val="000000"/>
                      </a:solidFill>
                      <a:prstDash val="solid"/>
                      <a:round/>
                      <a:headEnd len="sm" w="sm" type="none"/>
                      <a:tailEnd len="sm" w="sm" type="none"/>
                    </a:lnR>
                    <a:lnT cap="flat" cmpd="sng" w="38100">
                      <a:solidFill>
                        <a:srgbClr val="000000"/>
                      </a:solidFill>
                      <a:prstDash val="solid"/>
                      <a:round/>
                      <a:headEnd len="sm" w="sm" type="none"/>
                      <a:tailEnd len="sm" w="sm" type="none"/>
                    </a:lnT>
                    <a:lnB cap="flat" cmpd="sng" w="381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2800"/>
                        <a:buFont typeface="Arial"/>
                        <a:buNone/>
                      </a:pPr>
                      <a:r>
                        <a:rPr lang="en-US" sz="2800" u="none" cap="none" strike="noStrike">
                          <a:latin typeface="Times New Roman"/>
                          <a:ea typeface="Times New Roman"/>
                          <a:cs typeface="Times New Roman"/>
                          <a:sym typeface="Times New Roman"/>
                        </a:rPr>
                        <a:t>1%</a:t>
                      </a:r>
                      <a:endParaRPr sz="2800" u="none" cap="none" strike="noStrike">
                        <a:latin typeface="Times New Roman"/>
                        <a:ea typeface="Times New Roman"/>
                        <a:cs typeface="Times New Roman"/>
                        <a:sym typeface="Times New Roman"/>
                      </a:endParaRPr>
                    </a:p>
                  </a:txBody>
                  <a:tcPr marT="0" marB="0" marR="73025" marL="73025" anchor="b">
                    <a:lnL cap="flat" cmpd="sng" w="38100">
                      <a:solidFill>
                        <a:srgbClr val="000000"/>
                      </a:solidFill>
                      <a:prstDash val="solid"/>
                      <a:round/>
                      <a:headEnd len="sm" w="sm" type="none"/>
                      <a:tailEnd len="sm" w="sm" type="none"/>
                    </a:lnL>
                    <a:lnR cap="flat" cmpd="sng" w="38100">
                      <a:solidFill>
                        <a:srgbClr val="000000"/>
                      </a:solidFill>
                      <a:prstDash val="solid"/>
                      <a:round/>
                      <a:headEnd len="sm" w="sm" type="none"/>
                      <a:tailEnd len="sm" w="sm" type="none"/>
                    </a:lnR>
                    <a:lnT cap="flat" cmpd="sng" w="38100">
                      <a:solidFill>
                        <a:srgbClr val="000000"/>
                      </a:solidFill>
                      <a:prstDash val="solid"/>
                      <a:round/>
                      <a:headEnd len="sm" w="sm" type="none"/>
                      <a:tailEnd len="sm" w="sm" type="none"/>
                    </a:lnT>
                    <a:lnB cap="flat" cmpd="sng" w="381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2800"/>
                        <a:buFont typeface="Arial"/>
                        <a:buNone/>
                      </a:pPr>
                      <a:r>
                        <a:rPr lang="en-US" sz="2800" u="none" cap="none" strike="noStrike">
                          <a:latin typeface="Times New Roman"/>
                          <a:ea typeface="Times New Roman"/>
                          <a:cs typeface="Times New Roman"/>
                          <a:sym typeface="Times New Roman"/>
                        </a:rPr>
                        <a:t>87%</a:t>
                      </a:r>
                      <a:endParaRPr sz="2800" u="none" cap="none" strike="noStrike">
                        <a:latin typeface="Times New Roman"/>
                        <a:ea typeface="Times New Roman"/>
                        <a:cs typeface="Times New Roman"/>
                        <a:sym typeface="Times New Roman"/>
                      </a:endParaRPr>
                    </a:p>
                  </a:txBody>
                  <a:tcPr marT="0" marB="0" marR="73025" marL="73025" anchor="b">
                    <a:lnL cap="flat" cmpd="sng" w="38100">
                      <a:solidFill>
                        <a:srgbClr val="000000"/>
                      </a:solidFill>
                      <a:prstDash val="solid"/>
                      <a:round/>
                      <a:headEnd len="sm" w="sm" type="none"/>
                      <a:tailEnd len="sm" w="sm" type="none"/>
                    </a:lnL>
                    <a:lnR cap="flat" cmpd="sng" w="38100">
                      <a:solidFill>
                        <a:srgbClr val="000000"/>
                      </a:solidFill>
                      <a:prstDash val="solid"/>
                      <a:round/>
                      <a:headEnd len="sm" w="sm" type="none"/>
                      <a:tailEnd len="sm" w="sm" type="none"/>
                    </a:lnR>
                    <a:lnT cap="flat" cmpd="sng" w="38100">
                      <a:solidFill>
                        <a:srgbClr val="000000"/>
                      </a:solidFill>
                      <a:prstDash val="solid"/>
                      <a:round/>
                      <a:headEnd len="sm" w="sm" type="none"/>
                      <a:tailEnd len="sm" w="sm" type="none"/>
                    </a:lnT>
                    <a:lnB cap="flat" cmpd="sng" w="38100">
                      <a:solidFill>
                        <a:srgbClr val="000000"/>
                      </a:solidFill>
                      <a:prstDash val="solid"/>
                      <a:round/>
                      <a:headEnd len="sm" w="sm" type="none"/>
                      <a:tailEnd len="sm" w="sm" type="none"/>
                    </a:lnB>
                  </a:tcPr>
                </a:tc>
              </a:tr>
              <a:tr h="381000">
                <a:tc>
                  <a:txBody>
                    <a:bodyPr/>
                    <a:lstStyle/>
                    <a:p>
                      <a:pPr indent="0" lvl="0" marL="0" marR="0" rtl="0" algn="ctr">
                        <a:lnSpc>
                          <a:spcPct val="100000"/>
                        </a:lnSpc>
                        <a:spcBef>
                          <a:spcPts val="0"/>
                        </a:spcBef>
                        <a:spcAft>
                          <a:spcPts val="0"/>
                        </a:spcAft>
                        <a:buClr>
                          <a:srgbClr val="000000"/>
                        </a:buClr>
                        <a:buSzPts val="2800"/>
                        <a:buFont typeface="Arial"/>
                        <a:buNone/>
                      </a:pPr>
                      <a:r>
                        <a:rPr lang="en-US" sz="2800" u="none" cap="none" strike="noStrike">
                          <a:latin typeface="Times New Roman"/>
                          <a:ea typeface="Times New Roman"/>
                          <a:cs typeface="Times New Roman"/>
                          <a:sym typeface="Times New Roman"/>
                        </a:rPr>
                        <a:t>5</a:t>
                      </a:r>
                      <a:endParaRPr sz="2800" u="none" cap="none" strike="noStrike">
                        <a:latin typeface="Times New Roman"/>
                        <a:ea typeface="Times New Roman"/>
                        <a:cs typeface="Times New Roman"/>
                        <a:sym typeface="Times New Roman"/>
                      </a:endParaRPr>
                    </a:p>
                  </a:txBody>
                  <a:tcPr marT="0" marB="0" marR="73025" marL="73025" anchor="b">
                    <a:lnL cap="flat" cmpd="sng" w="38100">
                      <a:solidFill>
                        <a:srgbClr val="000000"/>
                      </a:solidFill>
                      <a:prstDash val="solid"/>
                      <a:round/>
                      <a:headEnd len="sm" w="sm" type="none"/>
                      <a:tailEnd len="sm" w="sm" type="none"/>
                    </a:lnL>
                    <a:lnR cap="flat" cmpd="sng" w="38100">
                      <a:solidFill>
                        <a:srgbClr val="000000"/>
                      </a:solidFill>
                      <a:prstDash val="solid"/>
                      <a:round/>
                      <a:headEnd len="sm" w="sm" type="none"/>
                      <a:tailEnd len="sm" w="sm" type="none"/>
                    </a:lnR>
                    <a:lnT cap="flat" cmpd="sng" w="38100">
                      <a:solidFill>
                        <a:srgbClr val="000000"/>
                      </a:solidFill>
                      <a:prstDash val="solid"/>
                      <a:round/>
                      <a:headEnd len="sm" w="sm" type="none"/>
                      <a:tailEnd len="sm" w="sm" type="none"/>
                    </a:lnT>
                    <a:lnB cap="flat" cmpd="sng" w="381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2800"/>
                        <a:buFont typeface="Arial"/>
                        <a:buNone/>
                      </a:pPr>
                      <a:r>
                        <a:rPr lang="en-US" sz="2800" u="none" cap="none" strike="noStrike">
                          <a:latin typeface="Times New Roman"/>
                          <a:ea typeface="Times New Roman"/>
                          <a:cs typeface="Times New Roman"/>
                          <a:sym typeface="Times New Roman"/>
                        </a:rPr>
                        <a:t>58</a:t>
                      </a:r>
                      <a:endParaRPr sz="2800" u="none" cap="none" strike="noStrike">
                        <a:latin typeface="Times New Roman"/>
                        <a:ea typeface="Times New Roman"/>
                        <a:cs typeface="Times New Roman"/>
                        <a:sym typeface="Times New Roman"/>
                      </a:endParaRPr>
                    </a:p>
                  </a:txBody>
                  <a:tcPr marT="0" marB="0" marR="73025" marL="73025" anchor="b">
                    <a:lnL cap="flat" cmpd="sng" w="38100">
                      <a:solidFill>
                        <a:srgbClr val="000000"/>
                      </a:solidFill>
                      <a:prstDash val="solid"/>
                      <a:round/>
                      <a:headEnd len="sm" w="sm" type="none"/>
                      <a:tailEnd len="sm" w="sm" type="none"/>
                    </a:lnL>
                    <a:lnR cap="flat" cmpd="sng" w="38100">
                      <a:solidFill>
                        <a:srgbClr val="000000"/>
                      </a:solidFill>
                      <a:prstDash val="solid"/>
                      <a:round/>
                      <a:headEnd len="sm" w="sm" type="none"/>
                      <a:tailEnd len="sm" w="sm" type="none"/>
                    </a:lnR>
                    <a:lnT cap="flat" cmpd="sng" w="38100">
                      <a:solidFill>
                        <a:srgbClr val="000000"/>
                      </a:solidFill>
                      <a:prstDash val="solid"/>
                      <a:round/>
                      <a:headEnd len="sm" w="sm" type="none"/>
                      <a:tailEnd len="sm" w="sm" type="none"/>
                    </a:lnT>
                    <a:lnB cap="flat" cmpd="sng" w="381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2800"/>
                        <a:buFont typeface="Arial"/>
                        <a:buNone/>
                      </a:pPr>
                      <a:r>
                        <a:rPr lang="en-US" sz="2800" u="none" cap="none" strike="noStrike">
                          <a:latin typeface="Times New Roman"/>
                          <a:ea typeface="Times New Roman"/>
                          <a:cs typeface="Times New Roman"/>
                          <a:sym typeface="Times New Roman"/>
                        </a:rPr>
                        <a:t>20%</a:t>
                      </a:r>
                      <a:endParaRPr sz="2800" u="none" cap="none" strike="noStrike">
                        <a:latin typeface="Times New Roman"/>
                        <a:ea typeface="Times New Roman"/>
                        <a:cs typeface="Times New Roman"/>
                        <a:sym typeface="Times New Roman"/>
                      </a:endParaRPr>
                    </a:p>
                  </a:txBody>
                  <a:tcPr marT="0" marB="0" marR="73025" marL="73025" anchor="b">
                    <a:lnL cap="flat" cmpd="sng" w="38100">
                      <a:solidFill>
                        <a:srgbClr val="000000"/>
                      </a:solidFill>
                      <a:prstDash val="solid"/>
                      <a:round/>
                      <a:headEnd len="sm" w="sm" type="none"/>
                      <a:tailEnd len="sm" w="sm" type="none"/>
                    </a:lnL>
                    <a:lnR cap="flat" cmpd="sng" w="38100">
                      <a:solidFill>
                        <a:srgbClr val="000000"/>
                      </a:solidFill>
                      <a:prstDash val="solid"/>
                      <a:round/>
                      <a:headEnd len="sm" w="sm" type="none"/>
                      <a:tailEnd len="sm" w="sm" type="none"/>
                    </a:lnR>
                    <a:lnT cap="flat" cmpd="sng" w="38100">
                      <a:solidFill>
                        <a:srgbClr val="000000"/>
                      </a:solidFill>
                      <a:prstDash val="solid"/>
                      <a:round/>
                      <a:headEnd len="sm" w="sm" type="none"/>
                      <a:tailEnd len="sm" w="sm" type="none"/>
                    </a:lnT>
                    <a:lnB cap="flat" cmpd="sng" w="381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2800"/>
                        <a:buFont typeface="Arial"/>
                        <a:buNone/>
                      </a:pPr>
                      <a:r>
                        <a:rPr lang="en-US" sz="2800" u="none" cap="none" strike="noStrike">
                          <a:latin typeface="Times New Roman"/>
                          <a:ea typeface="Times New Roman"/>
                          <a:cs typeface="Times New Roman"/>
                          <a:sym typeface="Times New Roman"/>
                        </a:rPr>
                        <a:t>0%</a:t>
                      </a:r>
                      <a:endParaRPr sz="2800" u="none" cap="none" strike="noStrike">
                        <a:latin typeface="Times New Roman"/>
                        <a:ea typeface="Times New Roman"/>
                        <a:cs typeface="Times New Roman"/>
                        <a:sym typeface="Times New Roman"/>
                      </a:endParaRPr>
                    </a:p>
                  </a:txBody>
                  <a:tcPr marT="0" marB="0" marR="73025" marL="73025" anchor="b">
                    <a:lnL cap="flat" cmpd="sng" w="38100">
                      <a:solidFill>
                        <a:srgbClr val="000000"/>
                      </a:solidFill>
                      <a:prstDash val="solid"/>
                      <a:round/>
                      <a:headEnd len="sm" w="sm" type="none"/>
                      <a:tailEnd len="sm" w="sm" type="none"/>
                    </a:lnL>
                    <a:lnR cap="flat" cmpd="sng" w="38100">
                      <a:solidFill>
                        <a:srgbClr val="000000"/>
                      </a:solidFill>
                      <a:prstDash val="solid"/>
                      <a:round/>
                      <a:headEnd len="sm" w="sm" type="none"/>
                      <a:tailEnd len="sm" w="sm" type="none"/>
                    </a:lnR>
                    <a:lnT cap="flat" cmpd="sng" w="38100">
                      <a:solidFill>
                        <a:srgbClr val="000000"/>
                      </a:solidFill>
                      <a:prstDash val="solid"/>
                      <a:round/>
                      <a:headEnd len="sm" w="sm" type="none"/>
                      <a:tailEnd len="sm" w="sm" type="none"/>
                    </a:lnT>
                    <a:lnB cap="flat" cmpd="sng" w="381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2800"/>
                        <a:buFont typeface="Arial"/>
                        <a:buNone/>
                      </a:pPr>
                      <a:r>
                        <a:rPr lang="en-US" sz="2800" u="none" cap="none" strike="noStrike">
                          <a:latin typeface="Times New Roman"/>
                          <a:ea typeface="Times New Roman"/>
                          <a:cs typeface="Times New Roman"/>
                          <a:sym typeface="Times New Roman"/>
                        </a:rPr>
                        <a:t>7%</a:t>
                      </a:r>
                      <a:endParaRPr sz="2800" u="none" cap="none" strike="noStrike">
                        <a:latin typeface="Times New Roman"/>
                        <a:ea typeface="Times New Roman"/>
                        <a:cs typeface="Times New Roman"/>
                        <a:sym typeface="Times New Roman"/>
                      </a:endParaRPr>
                    </a:p>
                  </a:txBody>
                  <a:tcPr marT="0" marB="0" marR="73025" marL="73025" anchor="b">
                    <a:lnL cap="flat" cmpd="sng" w="38100">
                      <a:solidFill>
                        <a:srgbClr val="000000"/>
                      </a:solidFill>
                      <a:prstDash val="solid"/>
                      <a:round/>
                      <a:headEnd len="sm" w="sm" type="none"/>
                      <a:tailEnd len="sm" w="sm" type="none"/>
                    </a:lnL>
                    <a:lnR cap="flat" cmpd="sng" w="38100">
                      <a:solidFill>
                        <a:srgbClr val="000000"/>
                      </a:solidFill>
                      <a:prstDash val="solid"/>
                      <a:round/>
                      <a:headEnd len="sm" w="sm" type="none"/>
                      <a:tailEnd len="sm" w="sm" type="none"/>
                    </a:lnR>
                    <a:lnT cap="flat" cmpd="sng" w="38100">
                      <a:solidFill>
                        <a:srgbClr val="000000"/>
                      </a:solidFill>
                      <a:prstDash val="solid"/>
                      <a:round/>
                      <a:headEnd len="sm" w="sm" type="none"/>
                      <a:tailEnd len="sm" w="sm" type="none"/>
                    </a:lnT>
                    <a:lnB cap="flat" cmpd="sng" w="381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2800"/>
                        <a:buFont typeface="Arial"/>
                        <a:buNone/>
                      </a:pPr>
                      <a:r>
                        <a:rPr lang="en-US" sz="2800" u="none" cap="none" strike="noStrike">
                          <a:latin typeface="Times New Roman"/>
                          <a:ea typeface="Times New Roman"/>
                          <a:cs typeface="Times New Roman"/>
                          <a:sym typeface="Times New Roman"/>
                        </a:rPr>
                        <a:t>81%</a:t>
                      </a:r>
                      <a:endParaRPr sz="2800" u="none" cap="none" strike="noStrike">
                        <a:latin typeface="Times New Roman"/>
                        <a:ea typeface="Times New Roman"/>
                        <a:cs typeface="Times New Roman"/>
                        <a:sym typeface="Times New Roman"/>
                      </a:endParaRPr>
                    </a:p>
                  </a:txBody>
                  <a:tcPr marT="0" marB="0" marR="73025" marL="73025" anchor="b">
                    <a:lnL cap="flat" cmpd="sng" w="38100">
                      <a:solidFill>
                        <a:srgbClr val="000000"/>
                      </a:solidFill>
                      <a:prstDash val="solid"/>
                      <a:round/>
                      <a:headEnd len="sm" w="sm" type="none"/>
                      <a:tailEnd len="sm" w="sm" type="none"/>
                    </a:lnL>
                    <a:lnR cap="flat" cmpd="sng" w="38100">
                      <a:solidFill>
                        <a:srgbClr val="000000"/>
                      </a:solidFill>
                      <a:prstDash val="solid"/>
                      <a:round/>
                      <a:headEnd len="sm" w="sm" type="none"/>
                      <a:tailEnd len="sm" w="sm" type="none"/>
                    </a:lnR>
                    <a:lnT cap="flat" cmpd="sng" w="38100">
                      <a:solidFill>
                        <a:srgbClr val="000000"/>
                      </a:solidFill>
                      <a:prstDash val="solid"/>
                      <a:round/>
                      <a:headEnd len="sm" w="sm" type="none"/>
                      <a:tailEnd len="sm" w="sm" type="none"/>
                    </a:lnT>
                    <a:lnB cap="flat" cmpd="sng" w="38100">
                      <a:solidFill>
                        <a:srgbClr val="000000"/>
                      </a:solidFill>
                      <a:prstDash val="solid"/>
                      <a:round/>
                      <a:headEnd len="sm" w="sm" type="none"/>
                      <a:tailEnd len="sm" w="sm" type="none"/>
                    </a:lnB>
                  </a:tcPr>
                </a:tc>
              </a:tr>
              <a:tr h="381000">
                <a:tc>
                  <a:txBody>
                    <a:bodyPr/>
                    <a:lstStyle/>
                    <a:p>
                      <a:pPr indent="0" lvl="0" marL="0" marR="0" rtl="0" algn="ctr">
                        <a:lnSpc>
                          <a:spcPct val="100000"/>
                        </a:lnSpc>
                        <a:spcBef>
                          <a:spcPts val="0"/>
                        </a:spcBef>
                        <a:spcAft>
                          <a:spcPts val="0"/>
                        </a:spcAft>
                        <a:buClr>
                          <a:srgbClr val="000000"/>
                        </a:buClr>
                        <a:buSzPts val="2800"/>
                        <a:buFont typeface="Arial"/>
                        <a:buNone/>
                      </a:pPr>
                      <a:r>
                        <a:rPr lang="en-US" sz="2800" u="none" cap="none" strike="noStrike">
                          <a:latin typeface="Times New Roman"/>
                          <a:ea typeface="Times New Roman"/>
                          <a:cs typeface="Times New Roman"/>
                          <a:sym typeface="Times New Roman"/>
                        </a:rPr>
                        <a:t>SWD</a:t>
                      </a:r>
                      <a:endParaRPr sz="2800" u="none" cap="none" strike="noStrike">
                        <a:latin typeface="Times New Roman"/>
                        <a:ea typeface="Times New Roman"/>
                        <a:cs typeface="Times New Roman"/>
                        <a:sym typeface="Times New Roman"/>
                      </a:endParaRPr>
                    </a:p>
                  </a:txBody>
                  <a:tcPr marT="0" marB="0" marR="73025" marL="73025" anchor="b">
                    <a:lnL cap="flat" cmpd="sng" w="38100">
                      <a:solidFill>
                        <a:srgbClr val="000000"/>
                      </a:solidFill>
                      <a:prstDash val="solid"/>
                      <a:round/>
                      <a:headEnd len="sm" w="sm" type="none"/>
                      <a:tailEnd len="sm" w="sm" type="none"/>
                    </a:lnL>
                    <a:lnR cap="flat" cmpd="sng" w="38100">
                      <a:solidFill>
                        <a:srgbClr val="000000"/>
                      </a:solidFill>
                      <a:prstDash val="solid"/>
                      <a:round/>
                      <a:headEnd len="sm" w="sm" type="none"/>
                      <a:tailEnd len="sm" w="sm" type="none"/>
                    </a:lnR>
                    <a:lnT cap="flat" cmpd="sng" w="38100">
                      <a:solidFill>
                        <a:srgbClr val="000000"/>
                      </a:solidFill>
                      <a:prstDash val="solid"/>
                      <a:round/>
                      <a:headEnd len="sm" w="sm" type="none"/>
                      <a:tailEnd len="sm" w="sm" type="none"/>
                    </a:lnT>
                    <a:lnB cap="flat" cmpd="sng" w="381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2800"/>
                        <a:buFont typeface="Arial"/>
                        <a:buNone/>
                      </a:pPr>
                      <a:r>
                        <a:t/>
                      </a:r>
                      <a:endParaRPr sz="2800" u="none" cap="none" strike="noStrike">
                        <a:latin typeface="Times New Roman"/>
                        <a:ea typeface="Times New Roman"/>
                        <a:cs typeface="Times New Roman"/>
                        <a:sym typeface="Times New Roman"/>
                      </a:endParaRPr>
                    </a:p>
                  </a:txBody>
                  <a:tcPr marT="0" marB="0" marR="73025" marL="73025" anchor="b">
                    <a:lnL cap="flat" cmpd="sng" w="38100">
                      <a:solidFill>
                        <a:srgbClr val="000000"/>
                      </a:solidFill>
                      <a:prstDash val="solid"/>
                      <a:round/>
                      <a:headEnd len="sm" w="sm" type="none"/>
                      <a:tailEnd len="sm" w="sm" type="none"/>
                    </a:lnL>
                    <a:lnR cap="flat" cmpd="sng" w="38100">
                      <a:solidFill>
                        <a:srgbClr val="000000"/>
                      </a:solidFill>
                      <a:prstDash val="solid"/>
                      <a:round/>
                      <a:headEnd len="sm" w="sm" type="none"/>
                      <a:tailEnd len="sm" w="sm" type="none"/>
                    </a:lnR>
                    <a:lnT cap="flat" cmpd="sng" w="38100">
                      <a:solidFill>
                        <a:srgbClr val="000000"/>
                      </a:solidFill>
                      <a:prstDash val="solid"/>
                      <a:round/>
                      <a:headEnd len="sm" w="sm" type="none"/>
                      <a:tailEnd len="sm" w="sm" type="none"/>
                    </a:lnT>
                    <a:lnB cap="flat" cmpd="sng" w="381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2800"/>
                        <a:buFont typeface="Arial"/>
                        <a:buNone/>
                      </a:pPr>
                      <a:r>
                        <a:rPr lang="en-US" sz="2800" u="none" cap="none" strike="noStrike">
                          <a:latin typeface="Times New Roman"/>
                          <a:ea typeface="Times New Roman"/>
                          <a:cs typeface="Times New Roman"/>
                          <a:sym typeface="Times New Roman"/>
                        </a:rPr>
                        <a:t>20%</a:t>
                      </a:r>
                      <a:endParaRPr sz="2800" u="none" cap="none" strike="noStrike">
                        <a:latin typeface="Times New Roman"/>
                        <a:ea typeface="Times New Roman"/>
                        <a:cs typeface="Times New Roman"/>
                        <a:sym typeface="Times New Roman"/>
                      </a:endParaRPr>
                    </a:p>
                  </a:txBody>
                  <a:tcPr marT="0" marB="0" marR="73025" marL="73025" anchor="b">
                    <a:lnL cap="flat" cmpd="sng" w="38100">
                      <a:solidFill>
                        <a:srgbClr val="000000"/>
                      </a:solidFill>
                      <a:prstDash val="solid"/>
                      <a:round/>
                      <a:headEnd len="sm" w="sm" type="none"/>
                      <a:tailEnd len="sm" w="sm" type="none"/>
                    </a:lnL>
                    <a:lnR cap="flat" cmpd="sng" w="38100">
                      <a:solidFill>
                        <a:srgbClr val="000000"/>
                      </a:solidFill>
                      <a:prstDash val="solid"/>
                      <a:round/>
                      <a:headEnd len="sm" w="sm" type="none"/>
                      <a:tailEnd len="sm" w="sm" type="none"/>
                    </a:lnR>
                    <a:lnT cap="flat" cmpd="sng" w="38100">
                      <a:solidFill>
                        <a:srgbClr val="000000"/>
                      </a:solidFill>
                      <a:prstDash val="solid"/>
                      <a:round/>
                      <a:headEnd len="sm" w="sm" type="none"/>
                      <a:tailEnd len="sm" w="sm" type="none"/>
                    </a:lnT>
                    <a:lnB cap="flat" cmpd="sng" w="381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2800"/>
                        <a:buFont typeface="Arial"/>
                        <a:buNone/>
                      </a:pPr>
                      <a:r>
                        <a:rPr lang="en-US" sz="2800" u="none" cap="none" strike="noStrike">
                          <a:latin typeface="Times New Roman"/>
                          <a:ea typeface="Times New Roman"/>
                          <a:cs typeface="Times New Roman"/>
                          <a:sym typeface="Times New Roman"/>
                        </a:rPr>
                        <a:t>0%</a:t>
                      </a:r>
                      <a:endParaRPr sz="2800" u="none" cap="none" strike="noStrike">
                        <a:latin typeface="Times New Roman"/>
                        <a:ea typeface="Times New Roman"/>
                        <a:cs typeface="Times New Roman"/>
                        <a:sym typeface="Times New Roman"/>
                      </a:endParaRPr>
                    </a:p>
                  </a:txBody>
                  <a:tcPr marT="0" marB="0" marR="73025" marL="73025" anchor="b">
                    <a:lnL cap="flat" cmpd="sng" w="38100">
                      <a:solidFill>
                        <a:srgbClr val="000000"/>
                      </a:solidFill>
                      <a:prstDash val="solid"/>
                      <a:round/>
                      <a:headEnd len="sm" w="sm" type="none"/>
                      <a:tailEnd len="sm" w="sm" type="none"/>
                    </a:lnL>
                    <a:lnR cap="flat" cmpd="sng" w="38100">
                      <a:solidFill>
                        <a:srgbClr val="000000"/>
                      </a:solidFill>
                      <a:prstDash val="solid"/>
                      <a:round/>
                      <a:headEnd len="sm" w="sm" type="none"/>
                      <a:tailEnd len="sm" w="sm" type="none"/>
                    </a:lnR>
                    <a:lnT cap="flat" cmpd="sng" w="38100">
                      <a:solidFill>
                        <a:srgbClr val="000000"/>
                      </a:solidFill>
                      <a:prstDash val="solid"/>
                      <a:round/>
                      <a:headEnd len="sm" w="sm" type="none"/>
                      <a:tailEnd len="sm" w="sm" type="none"/>
                    </a:lnT>
                    <a:lnB cap="flat" cmpd="sng" w="381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2800"/>
                        <a:buFont typeface="Arial"/>
                        <a:buNone/>
                      </a:pPr>
                      <a:r>
                        <a:rPr lang="en-US" sz="2800" u="none" cap="none" strike="noStrike">
                          <a:latin typeface="Times New Roman"/>
                          <a:ea typeface="Times New Roman"/>
                          <a:cs typeface="Times New Roman"/>
                          <a:sym typeface="Times New Roman"/>
                        </a:rPr>
                        <a:t>0%</a:t>
                      </a:r>
                      <a:endParaRPr sz="2800" u="none" cap="none" strike="noStrike">
                        <a:latin typeface="Times New Roman"/>
                        <a:ea typeface="Times New Roman"/>
                        <a:cs typeface="Times New Roman"/>
                        <a:sym typeface="Times New Roman"/>
                      </a:endParaRPr>
                    </a:p>
                  </a:txBody>
                  <a:tcPr marT="0" marB="0" marR="73025" marL="73025" anchor="b">
                    <a:lnL cap="flat" cmpd="sng" w="38100">
                      <a:solidFill>
                        <a:srgbClr val="000000"/>
                      </a:solidFill>
                      <a:prstDash val="solid"/>
                      <a:round/>
                      <a:headEnd len="sm" w="sm" type="none"/>
                      <a:tailEnd len="sm" w="sm" type="none"/>
                    </a:lnL>
                    <a:lnR cap="flat" cmpd="sng" w="38100">
                      <a:solidFill>
                        <a:srgbClr val="000000"/>
                      </a:solidFill>
                      <a:prstDash val="solid"/>
                      <a:round/>
                      <a:headEnd len="sm" w="sm" type="none"/>
                      <a:tailEnd len="sm" w="sm" type="none"/>
                    </a:lnR>
                    <a:lnT cap="flat" cmpd="sng" w="38100">
                      <a:solidFill>
                        <a:srgbClr val="000000"/>
                      </a:solidFill>
                      <a:prstDash val="solid"/>
                      <a:round/>
                      <a:headEnd len="sm" w="sm" type="none"/>
                      <a:tailEnd len="sm" w="sm" type="none"/>
                    </a:lnT>
                    <a:lnB cap="flat" cmpd="sng" w="381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2800"/>
                        <a:buFont typeface="Arial"/>
                        <a:buNone/>
                      </a:pPr>
                      <a:r>
                        <a:rPr lang="en-US" sz="2800" u="none" cap="none" strike="noStrike">
                          <a:latin typeface="Times New Roman"/>
                          <a:ea typeface="Times New Roman"/>
                          <a:cs typeface="Times New Roman"/>
                          <a:sym typeface="Times New Roman"/>
                        </a:rPr>
                        <a:t>100%</a:t>
                      </a:r>
                      <a:endParaRPr sz="2800" u="none" cap="none" strike="noStrike">
                        <a:latin typeface="Times New Roman"/>
                        <a:ea typeface="Times New Roman"/>
                        <a:cs typeface="Times New Roman"/>
                        <a:sym typeface="Times New Roman"/>
                      </a:endParaRPr>
                    </a:p>
                  </a:txBody>
                  <a:tcPr marT="0" marB="0" marR="73025" marL="73025" anchor="b">
                    <a:lnL cap="flat" cmpd="sng" w="38100">
                      <a:solidFill>
                        <a:srgbClr val="000000"/>
                      </a:solidFill>
                      <a:prstDash val="solid"/>
                      <a:round/>
                      <a:headEnd len="sm" w="sm" type="none"/>
                      <a:tailEnd len="sm" w="sm" type="none"/>
                    </a:lnL>
                    <a:lnR cap="flat" cmpd="sng" w="38100">
                      <a:solidFill>
                        <a:srgbClr val="000000"/>
                      </a:solidFill>
                      <a:prstDash val="solid"/>
                      <a:round/>
                      <a:headEnd len="sm" w="sm" type="none"/>
                      <a:tailEnd len="sm" w="sm" type="none"/>
                    </a:lnR>
                    <a:lnT cap="flat" cmpd="sng" w="38100">
                      <a:solidFill>
                        <a:srgbClr val="000000"/>
                      </a:solidFill>
                      <a:prstDash val="solid"/>
                      <a:round/>
                      <a:headEnd len="sm" w="sm" type="none"/>
                      <a:tailEnd len="sm" w="sm" type="none"/>
                    </a:lnT>
                    <a:lnB cap="flat" cmpd="sng" w="38100">
                      <a:solidFill>
                        <a:srgbClr val="000000"/>
                      </a:solidFill>
                      <a:prstDash val="solid"/>
                      <a:round/>
                      <a:headEnd len="sm" w="sm" type="none"/>
                      <a:tailEnd len="sm" w="sm" type="none"/>
                    </a:lnB>
                  </a:tcPr>
                </a:tc>
              </a:tr>
            </a:tbl>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53" name="Shape 253"/>
        <p:cNvGrpSpPr/>
        <p:nvPr/>
      </p:nvGrpSpPr>
      <p:grpSpPr>
        <a:xfrm>
          <a:off x="0" y="0"/>
          <a:ext cx="0" cy="0"/>
          <a:chOff x="0" y="0"/>
          <a:chExt cx="0" cy="0"/>
        </a:xfrm>
      </p:grpSpPr>
      <p:sp>
        <p:nvSpPr>
          <p:cNvPr id="254" name="Google Shape;254;g16c98092163_0_650"/>
          <p:cNvSpPr txBox="1"/>
          <p:nvPr>
            <p:ph type="title"/>
          </p:nvPr>
        </p:nvSpPr>
        <p:spPr>
          <a:xfrm>
            <a:off x="734484" y="209550"/>
            <a:ext cx="11457600" cy="561900"/>
          </a:xfrm>
          <a:prstGeom prst="rect">
            <a:avLst/>
          </a:prstGeom>
          <a:solidFill>
            <a:schemeClr val="accent1"/>
          </a:solidFill>
          <a:ln>
            <a:noFill/>
          </a:ln>
        </p:spPr>
        <p:txBody>
          <a:bodyPr anchorCtr="0" anchor="ctr" bIns="45700" lIns="91425" spcFirstLastPara="1" rIns="91425" wrap="square" tIns="45700">
            <a:normAutofit fontScale="90000"/>
          </a:bodyPr>
          <a:lstStyle/>
          <a:p>
            <a:pPr indent="0" lvl="0" marL="0" rtl="0" algn="ctr">
              <a:lnSpc>
                <a:spcPct val="89000"/>
              </a:lnSpc>
              <a:spcBef>
                <a:spcPts val="0"/>
              </a:spcBef>
              <a:spcAft>
                <a:spcPts val="0"/>
              </a:spcAft>
              <a:buClr>
                <a:schemeClr val="dk1"/>
              </a:buClr>
              <a:buSzPct val="111109"/>
              <a:buFont typeface="Arial"/>
              <a:buNone/>
            </a:pPr>
            <a:r>
              <a:rPr lang="en-US" sz="3959">
                <a:solidFill>
                  <a:schemeClr val="dk1"/>
                </a:solidFill>
              </a:rPr>
              <a:t>Schoolwide Goals and Strategies </a:t>
            </a:r>
            <a:endParaRPr/>
          </a:p>
        </p:txBody>
      </p:sp>
      <p:sp>
        <p:nvSpPr>
          <p:cNvPr id="255" name="Google Shape;255;g16c98092163_0_650"/>
          <p:cNvSpPr txBox="1"/>
          <p:nvPr>
            <p:ph idx="12" type="sldNum"/>
          </p:nvPr>
        </p:nvSpPr>
        <p:spPr>
          <a:xfrm>
            <a:off x="9472736" y="6453386"/>
            <a:ext cx="1596300" cy="404700"/>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Clr>
                <a:srgbClr val="000000"/>
              </a:buClr>
              <a:buSzPts val="1200"/>
              <a:buFont typeface="Arial"/>
              <a:buNone/>
            </a:pPr>
            <a:fld id="{00000000-1234-1234-1234-123412341234}" type="slidenum">
              <a:rPr lang="en-US"/>
              <a:t>‹#›</a:t>
            </a:fld>
            <a:endParaRPr/>
          </a:p>
        </p:txBody>
      </p:sp>
      <p:sp>
        <p:nvSpPr>
          <p:cNvPr id="256" name="Google Shape;256;g16c98092163_0_650"/>
          <p:cNvSpPr txBox="1"/>
          <p:nvPr>
            <p:ph idx="1" type="body"/>
          </p:nvPr>
        </p:nvSpPr>
        <p:spPr>
          <a:xfrm>
            <a:off x="734485" y="887104"/>
            <a:ext cx="11457600" cy="5761200"/>
          </a:xfrm>
          <a:prstGeom prst="rect">
            <a:avLst/>
          </a:prstGeom>
          <a:noFill/>
          <a:ln>
            <a:noFill/>
          </a:ln>
        </p:spPr>
        <p:txBody>
          <a:bodyPr anchorCtr="0" anchor="t" bIns="45700" lIns="91425" spcFirstLastPara="1" rIns="91425" wrap="square" tIns="45700">
            <a:normAutofit lnSpcReduction="20000"/>
          </a:bodyPr>
          <a:lstStyle/>
          <a:p>
            <a:pPr indent="-406400" lvl="0" marL="457200" rtl="0" algn="l">
              <a:lnSpc>
                <a:spcPct val="94000"/>
              </a:lnSpc>
              <a:spcBef>
                <a:spcPts val="0"/>
              </a:spcBef>
              <a:spcAft>
                <a:spcPts val="0"/>
              </a:spcAft>
              <a:buClr>
                <a:srgbClr val="212121"/>
              </a:buClr>
              <a:buSzPts val="2800"/>
              <a:buFont typeface="Times New Roman"/>
              <a:buChar char="■"/>
            </a:pPr>
            <a:r>
              <a:rPr lang="en-US" sz="2800">
                <a:solidFill>
                  <a:srgbClr val="212121"/>
                </a:solidFill>
                <a:latin typeface="Times New Roman"/>
                <a:ea typeface="Times New Roman"/>
                <a:cs typeface="Times New Roman"/>
                <a:sym typeface="Times New Roman"/>
              </a:rPr>
              <a:t>Attendance </a:t>
            </a:r>
            <a:endParaRPr sz="2800">
              <a:solidFill>
                <a:srgbClr val="212121"/>
              </a:solidFill>
              <a:latin typeface="Times New Roman"/>
              <a:ea typeface="Times New Roman"/>
              <a:cs typeface="Times New Roman"/>
              <a:sym typeface="Times New Roman"/>
            </a:endParaRPr>
          </a:p>
          <a:p>
            <a:pPr indent="-406400" lvl="1" marL="914400" rtl="0" algn="l">
              <a:lnSpc>
                <a:spcPct val="94000"/>
              </a:lnSpc>
              <a:spcBef>
                <a:spcPts val="0"/>
              </a:spcBef>
              <a:spcAft>
                <a:spcPts val="0"/>
              </a:spcAft>
              <a:buClr>
                <a:srgbClr val="212121"/>
              </a:buClr>
              <a:buSzPts val="2800"/>
              <a:buFont typeface="Times New Roman"/>
              <a:buChar char="–"/>
            </a:pPr>
            <a:r>
              <a:rPr i="0" lang="en-US" sz="2800">
                <a:solidFill>
                  <a:srgbClr val="212121"/>
                </a:solidFill>
                <a:latin typeface="Times New Roman"/>
                <a:ea typeface="Times New Roman"/>
                <a:cs typeface="Times New Roman"/>
                <a:sym typeface="Times New Roman"/>
              </a:rPr>
              <a:t>continue implementing current schoolwide strategies</a:t>
            </a:r>
            <a:endParaRPr i="0" sz="2800">
              <a:solidFill>
                <a:srgbClr val="212121"/>
              </a:solidFill>
              <a:latin typeface="Times New Roman"/>
              <a:ea typeface="Times New Roman"/>
              <a:cs typeface="Times New Roman"/>
              <a:sym typeface="Times New Roman"/>
            </a:endParaRPr>
          </a:p>
          <a:p>
            <a:pPr indent="-406400" lvl="0" marL="457200" rtl="0" algn="l">
              <a:lnSpc>
                <a:spcPct val="94000"/>
              </a:lnSpc>
              <a:spcBef>
                <a:spcPts val="0"/>
              </a:spcBef>
              <a:spcAft>
                <a:spcPts val="0"/>
              </a:spcAft>
              <a:buClr>
                <a:srgbClr val="212121"/>
              </a:buClr>
              <a:buSzPts val="2800"/>
              <a:buFont typeface="Times New Roman"/>
              <a:buChar char="■"/>
            </a:pPr>
            <a:r>
              <a:rPr lang="en-US" sz="2800">
                <a:solidFill>
                  <a:srgbClr val="212121"/>
                </a:solidFill>
                <a:latin typeface="Times New Roman"/>
                <a:ea typeface="Times New Roman"/>
                <a:cs typeface="Times New Roman"/>
                <a:sym typeface="Times New Roman"/>
              </a:rPr>
              <a:t>Climate</a:t>
            </a:r>
            <a:endParaRPr sz="2800">
              <a:solidFill>
                <a:srgbClr val="212121"/>
              </a:solidFill>
              <a:latin typeface="Times New Roman"/>
              <a:ea typeface="Times New Roman"/>
              <a:cs typeface="Times New Roman"/>
              <a:sym typeface="Times New Roman"/>
            </a:endParaRPr>
          </a:p>
          <a:p>
            <a:pPr indent="-406400" lvl="1" marL="914400" rtl="0" algn="l">
              <a:lnSpc>
                <a:spcPct val="94000"/>
              </a:lnSpc>
              <a:spcBef>
                <a:spcPts val="0"/>
              </a:spcBef>
              <a:spcAft>
                <a:spcPts val="0"/>
              </a:spcAft>
              <a:buClr>
                <a:srgbClr val="212121"/>
              </a:buClr>
              <a:buSzPts val="2800"/>
              <a:buFont typeface="Times New Roman"/>
              <a:buChar char="–"/>
            </a:pPr>
            <a:r>
              <a:rPr i="0" lang="en-US" sz="2800">
                <a:solidFill>
                  <a:srgbClr val="212121"/>
                </a:solidFill>
                <a:latin typeface="Times New Roman"/>
                <a:ea typeface="Times New Roman"/>
                <a:cs typeface="Times New Roman"/>
                <a:sym typeface="Times New Roman"/>
              </a:rPr>
              <a:t>continue tracking PBIS points </a:t>
            </a:r>
            <a:endParaRPr i="0" sz="2800">
              <a:solidFill>
                <a:srgbClr val="212121"/>
              </a:solidFill>
              <a:latin typeface="Times New Roman"/>
              <a:ea typeface="Times New Roman"/>
              <a:cs typeface="Times New Roman"/>
              <a:sym typeface="Times New Roman"/>
            </a:endParaRPr>
          </a:p>
          <a:p>
            <a:pPr indent="-406400" lvl="1" marL="914400" rtl="0" algn="l">
              <a:lnSpc>
                <a:spcPct val="94000"/>
              </a:lnSpc>
              <a:spcBef>
                <a:spcPts val="0"/>
              </a:spcBef>
              <a:spcAft>
                <a:spcPts val="0"/>
              </a:spcAft>
              <a:buClr>
                <a:srgbClr val="212121"/>
              </a:buClr>
              <a:buSzPts val="2800"/>
              <a:buFont typeface="Times New Roman"/>
              <a:buChar char="–"/>
            </a:pPr>
            <a:r>
              <a:rPr i="0" lang="en-US" sz="2800">
                <a:solidFill>
                  <a:srgbClr val="212121"/>
                </a:solidFill>
                <a:latin typeface="Times New Roman"/>
                <a:ea typeface="Times New Roman"/>
                <a:cs typeface="Times New Roman"/>
                <a:sym typeface="Times New Roman"/>
              </a:rPr>
              <a:t>make one positive point of contact with each student’s family</a:t>
            </a:r>
            <a:endParaRPr i="0" sz="2800">
              <a:solidFill>
                <a:srgbClr val="212121"/>
              </a:solidFill>
              <a:latin typeface="Times New Roman"/>
              <a:ea typeface="Times New Roman"/>
              <a:cs typeface="Times New Roman"/>
              <a:sym typeface="Times New Roman"/>
            </a:endParaRPr>
          </a:p>
          <a:p>
            <a:pPr indent="-406400" lvl="1" marL="914400" rtl="0" algn="l">
              <a:lnSpc>
                <a:spcPct val="94000"/>
              </a:lnSpc>
              <a:spcBef>
                <a:spcPts val="0"/>
              </a:spcBef>
              <a:spcAft>
                <a:spcPts val="0"/>
              </a:spcAft>
              <a:buClr>
                <a:srgbClr val="212121"/>
              </a:buClr>
              <a:buSzPts val="2800"/>
              <a:buFont typeface="Times New Roman"/>
              <a:buChar char="–"/>
            </a:pPr>
            <a:r>
              <a:rPr i="0" lang="en-US" sz="2800">
                <a:solidFill>
                  <a:srgbClr val="212121"/>
                </a:solidFill>
                <a:latin typeface="Times New Roman"/>
                <a:ea typeface="Times New Roman"/>
                <a:cs typeface="Times New Roman"/>
                <a:sym typeface="Times New Roman"/>
              </a:rPr>
              <a:t>create an opportunity for students to showcase a talent or interest during class</a:t>
            </a:r>
            <a:endParaRPr i="0" sz="2800">
              <a:solidFill>
                <a:srgbClr val="212121"/>
              </a:solidFill>
              <a:latin typeface="Times New Roman"/>
              <a:ea typeface="Times New Roman"/>
              <a:cs typeface="Times New Roman"/>
              <a:sym typeface="Times New Roman"/>
            </a:endParaRPr>
          </a:p>
          <a:p>
            <a:pPr indent="-406400" lvl="0" marL="457200" rtl="0" algn="l">
              <a:lnSpc>
                <a:spcPct val="94000"/>
              </a:lnSpc>
              <a:spcBef>
                <a:spcPts val="0"/>
              </a:spcBef>
              <a:spcAft>
                <a:spcPts val="0"/>
              </a:spcAft>
              <a:buClr>
                <a:srgbClr val="212121"/>
              </a:buClr>
              <a:buSzPts val="2800"/>
              <a:buFont typeface="Times New Roman"/>
              <a:buChar char="■"/>
            </a:pPr>
            <a:r>
              <a:rPr lang="en-US" sz="2800">
                <a:solidFill>
                  <a:srgbClr val="212121"/>
                </a:solidFill>
                <a:latin typeface="Times New Roman"/>
                <a:ea typeface="Times New Roman"/>
                <a:cs typeface="Times New Roman"/>
                <a:sym typeface="Times New Roman"/>
              </a:rPr>
              <a:t>Achievement </a:t>
            </a:r>
            <a:endParaRPr sz="2800">
              <a:solidFill>
                <a:srgbClr val="212121"/>
              </a:solidFill>
              <a:latin typeface="Times New Roman"/>
              <a:ea typeface="Times New Roman"/>
              <a:cs typeface="Times New Roman"/>
              <a:sym typeface="Times New Roman"/>
            </a:endParaRPr>
          </a:p>
          <a:p>
            <a:pPr indent="-406400" lvl="1" marL="914400" rtl="0" algn="l">
              <a:lnSpc>
                <a:spcPct val="94000"/>
              </a:lnSpc>
              <a:spcBef>
                <a:spcPts val="0"/>
              </a:spcBef>
              <a:spcAft>
                <a:spcPts val="0"/>
              </a:spcAft>
              <a:buClr>
                <a:srgbClr val="212121"/>
              </a:buClr>
              <a:buSzPts val="2800"/>
              <a:buFont typeface="Times New Roman"/>
              <a:buChar char="–"/>
            </a:pPr>
            <a:r>
              <a:rPr i="0" lang="en-US" sz="2800">
                <a:solidFill>
                  <a:srgbClr val="212121"/>
                </a:solidFill>
                <a:latin typeface="Times New Roman"/>
                <a:ea typeface="Times New Roman"/>
                <a:cs typeface="Times New Roman"/>
                <a:sym typeface="Times New Roman"/>
              </a:rPr>
              <a:t>Reading </a:t>
            </a:r>
            <a:endParaRPr i="0" sz="2800">
              <a:solidFill>
                <a:srgbClr val="212121"/>
              </a:solidFill>
              <a:latin typeface="Times New Roman"/>
              <a:ea typeface="Times New Roman"/>
              <a:cs typeface="Times New Roman"/>
              <a:sym typeface="Times New Roman"/>
            </a:endParaRPr>
          </a:p>
          <a:p>
            <a:pPr indent="-406400" lvl="2" marL="1371600" rtl="0" algn="l">
              <a:lnSpc>
                <a:spcPct val="94000"/>
              </a:lnSpc>
              <a:spcBef>
                <a:spcPts val="0"/>
              </a:spcBef>
              <a:spcAft>
                <a:spcPts val="0"/>
              </a:spcAft>
              <a:buClr>
                <a:srgbClr val="212121"/>
              </a:buClr>
              <a:buSzPts val="2800"/>
              <a:buFont typeface="Times New Roman"/>
              <a:buChar char="■"/>
            </a:pPr>
            <a:r>
              <a:rPr lang="en-US" sz="2800">
                <a:solidFill>
                  <a:srgbClr val="212121"/>
                </a:solidFill>
                <a:latin typeface="Times New Roman"/>
                <a:ea typeface="Times New Roman"/>
                <a:cs typeface="Times New Roman"/>
                <a:sym typeface="Times New Roman"/>
              </a:rPr>
              <a:t>improve application of decoding skills </a:t>
            </a:r>
            <a:endParaRPr sz="2800">
              <a:solidFill>
                <a:srgbClr val="212121"/>
              </a:solidFill>
              <a:latin typeface="Times New Roman"/>
              <a:ea typeface="Times New Roman"/>
              <a:cs typeface="Times New Roman"/>
              <a:sym typeface="Times New Roman"/>
            </a:endParaRPr>
          </a:p>
          <a:p>
            <a:pPr indent="-406400" lvl="2" marL="1371600" rtl="0" algn="l">
              <a:lnSpc>
                <a:spcPct val="94000"/>
              </a:lnSpc>
              <a:spcBef>
                <a:spcPts val="0"/>
              </a:spcBef>
              <a:spcAft>
                <a:spcPts val="0"/>
              </a:spcAft>
              <a:buClr>
                <a:srgbClr val="212121"/>
              </a:buClr>
              <a:buSzPts val="2800"/>
              <a:buFont typeface="Times New Roman"/>
              <a:buChar char="■"/>
            </a:pPr>
            <a:r>
              <a:rPr lang="en-US" sz="2800">
                <a:solidFill>
                  <a:srgbClr val="212121"/>
                </a:solidFill>
                <a:latin typeface="Times New Roman"/>
                <a:ea typeface="Times New Roman"/>
                <a:cs typeface="Times New Roman"/>
                <a:sym typeface="Times New Roman"/>
              </a:rPr>
              <a:t>teach students how to ask and answer questions about vocabulary and key details of a text during discussion and writing </a:t>
            </a:r>
            <a:endParaRPr sz="2800">
              <a:solidFill>
                <a:srgbClr val="212121"/>
              </a:solidFill>
              <a:latin typeface="Times New Roman"/>
              <a:ea typeface="Times New Roman"/>
              <a:cs typeface="Times New Roman"/>
              <a:sym typeface="Times New Roman"/>
            </a:endParaRPr>
          </a:p>
          <a:p>
            <a:pPr indent="-406400" lvl="1" marL="914400" rtl="0" algn="l">
              <a:lnSpc>
                <a:spcPct val="94000"/>
              </a:lnSpc>
              <a:spcBef>
                <a:spcPts val="0"/>
              </a:spcBef>
              <a:spcAft>
                <a:spcPts val="0"/>
              </a:spcAft>
              <a:buClr>
                <a:srgbClr val="212121"/>
              </a:buClr>
              <a:buSzPts val="2800"/>
              <a:buFont typeface="Times New Roman"/>
              <a:buChar char="–"/>
            </a:pPr>
            <a:r>
              <a:rPr i="0" lang="en-US" sz="2800">
                <a:solidFill>
                  <a:srgbClr val="212121"/>
                </a:solidFill>
                <a:latin typeface="Times New Roman"/>
                <a:ea typeface="Times New Roman"/>
                <a:cs typeface="Times New Roman"/>
                <a:sym typeface="Times New Roman"/>
              </a:rPr>
              <a:t>Math</a:t>
            </a:r>
            <a:endParaRPr i="0" sz="2800">
              <a:solidFill>
                <a:srgbClr val="212121"/>
              </a:solidFill>
              <a:latin typeface="Times New Roman"/>
              <a:ea typeface="Times New Roman"/>
              <a:cs typeface="Times New Roman"/>
              <a:sym typeface="Times New Roman"/>
            </a:endParaRPr>
          </a:p>
          <a:p>
            <a:pPr indent="-406400" lvl="2" marL="1371600" rtl="0" algn="l">
              <a:lnSpc>
                <a:spcPct val="94000"/>
              </a:lnSpc>
              <a:spcBef>
                <a:spcPts val="0"/>
              </a:spcBef>
              <a:spcAft>
                <a:spcPts val="0"/>
              </a:spcAft>
              <a:buClr>
                <a:srgbClr val="212121"/>
              </a:buClr>
              <a:buSzPts val="2800"/>
              <a:buFont typeface="Times New Roman"/>
              <a:buChar char="■"/>
            </a:pPr>
            <a:r>
              <a:rPr lang="en-US" sz="2800">
                <a:solidFill>
                  <a:srgbClr val="212121"/>
                </a:solidFill>
                <a:latin typeface="Times New Roman"/>
                <a:ea typeface="Times New Roman"/>
                <a:cs typeface="Times New Roman"/>
                <a:sym typeface="Times New Roman"/>
              </a:rPr>
              <a:t>Notice and Wonder </a:t>
            </a:r>
            <a:endParaRPr sz="2800">
              <a:solidFill>
                <a:srgbClr val="212121"/>
              </a:solidFill>
              <a:latin typeface="Times New Roman"/>
              <a:ea typeface="Times New Roman"/>
              <a:cs typeface="Times New Roman"/>
              <a:sym typeface="Times New Roman"/>
            </a:endParaRPr>
          </a:p>
          <a:p>
            <a:pPr indent="-406400" lvl="2" marL="1371600" rtl="0" algn="l">
              <a:lnSpc>
                <a:spcPct val="94000"/>
              </a:lnSpc>
              <a:spcBef>
                <a:spcPts val="0"/>
              </a:spcBef>
              <a:spcAft>
                <a:spcPts val="0"/>
              </a:spcAft>
              <a:buClr>
                <a:srgbClr val="212121"/>
              </a:buClr>
              <a:buSzPts val="2800"/>
              <a:buFont typeface="Times New Roman"/>
              <a:buChar char="■"/>
            </a:pPr>
            <a:r>
              <a:rPr lang="en-US" sz="2800">
                <a:solidFill>
                  <a:srgbClr val="212121"/>
                </a:solidFill>
                <a:latin typeface="Times New Roman"/>
                <a:ea typeface="Times New Roman"/>
                <a:cs typeface="Times New Roman"/>
                <a:sym typeface="Times New Roman"/>
              </a:rPr>
              <a:t>RDW </a:t>
            </a:r>
            <a:r>
              <a:rPr i="0" lang="en-US" sz="2800">
                <a:solidFill>
                  <a:srgbClr val="212121"/>
                </a:solidFill>
                <a:latin typeface="Times New Roman"/>
                <a:ea typeface="Times New Roman"/>
                <a:cs typeface="Times New Roman"/>
                <a:sym typeface="Times New Roman"/>
              </a:rPr>
              <a:t> </a:t>
            </a:r>
            <a:endParaRPr i="0" sz="2800">
              <a:solidFill>
                <a:srgbClr val="212121"/>
              </a:solidFill>
              <a:latin typeface="Times New Roman"/>
              <a:ea typeface="Times New Roman"/>
              <a:cs typeface="Times New Roman"/>
              <a:sym typeface="Times New Roman"/>
            </a:endParaRPr>
          </a:p>
          <a:p>
            <a:pPr indent="-406400" lvl="2" marL="1371600" rtl="0" algn="l">
              <a:lnSpc>
                <a:spcPct val="94000"/>
              </a:lnSpc>
              <a:spcBef>
                <a:spcPts val="0"/>
              </a:spcBef>
              <a:spcAft>
                <a:spcPts val="0"/>
              </a:spcAft>
              <a:buClr>
                <a:srgbClr val="212121"/>
              </a:buClr>
              <a:buSzPts val="2800"/>
              <a:buFont typeface="Times New Roman"/>
              <a:buChar char="■"/>
            </a:pPr>
            <a:r>
              <a:rPr lang="en-US" sz="2800">
                <a:solidFill>
                  <a:srgbClr val="212121"/>
                </a:solidFill>
                <a:latin typeface="Times New Roman"/>
                <a:ea typeface="Times New Roman"/>
                <a:cs typeface="Times New Roman"/>
                <a:sym typeface="Times New Roman"/>
              </a:rPr>
              <a:t>Increasing mathematical rigor during lessons</a:t>
            </a:r>
            <a:endParaRPr sz="2800">
              <a:solidFill>
                <a:srgbClr val="212121"/>
              </a:solidFill>
              <a:latin typeface="Times New Roman"/>
              <a:ea typeface="Times New Roman"/>
              <a:cs typeface="Times New Roman"/>
              <a:sym typeface="Times New Roman"/>
            </a:endParaRPr>
          </a:p>
          <a:p>
            <a:pPr indent="0" lvl="0" marL="0" rtl="0" algn="l">
              <a:lnSpc>
                <a:spcPct val="94000"/>
              </a:lnSpc>
              <a:spcBef>
                <a:spcPts val="0"/>
              </a:spcBef>
              <a:spcAft>
                <a:spcPts val="0"/>
              </a:spcAft>
              <a:buSzPts val="1800"/>
              <a:buNone/>
            </a:pPr>
            <a:r>
              <a:t/>
            </a:r>
            <a:endParaRPr sz="2800">
              <a:solidFill>
                <a:srgbClr val="212121"/>
              </a:solidFill>
              <a:latin typeface="Times New Roman"/>
              <a:ea typeface="Times New Roman"/>
              <a:cs typeface="Times New Roman"/>
              <a:sym typeface="Times New Roman"/>
            </a:endParaRPr>
          </a:p>
        </p:txBody>
      </p:sp>
      <p:sp>
        <p:nvSpPr>
          <p:cNvPr id="257" name="Google Shape;257;g16c98092163_0_650"/>
          <p:cNvSpPr txBox="1"/>
          <p:nvPr>
            <p:ph idx="10" type="dt"/>
          </p:nvPr>
        </p:nvSpPr>
        <p:spPr>
          <a:xfrm>
            <a:off x="926824" y="6251079"/>
            <a:ext cx="1881300" cy="4047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1400"/>
              <a:buNone/>
            </a:pPr>
            <a:r>
              <a:rPr lang="en-US"/>
              <a:t>SY 2022-2023</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62" name="Shape 262"/>
        <p:cNvGrpSpPr/>
        <p:nvPr/>
      </p:nvGrpSpPr>
      <p:grpSpPr>
        <a:xfrm>
          <a:off x="0" y="0"/>
          <a:ext cx="0" cy="0"/>
          <a:chOff x="0" y="0"/>
          <a:chExt cx="0" cy="0"/>
        </a:xfrm>
      </p:grpSpPr>
      <p:sp>
        <p:nvSpPr>
          <p:cNvPr id="263" name="Google Shape;263;g1525ae61dff_0_16"/>
          <p:cNvSpPr txBox="1"/>
          <p:nvPr>
            <p:ph type="title"/>
          </p:nvPr>
        </p:nvSpPr>
        <p:spPr>
          <a:xfrm>
            <a:off x="734484" y="209550"/>
            <a:ext cx="11457600" cy="561900"/>
          </a:xfrm>
          <a:prstGeom prst="rect">
            <a:avLst/>
          </a:prstGeom>
          <a:solidFill>
            <a:schemeClr val="accent1"/>
          </a:solidFill>
          <a:ln>
            <a:noFill/>
          </a:ln>
        </p:spPr>
        <p:txBody>
          <a:bodyPr anchorCtr="0" anchor="ctr" bIns="45700" lIns="91425" spcFirstLastPara="1" rIns="91425" wrap="square" tIns="45700">
            <a:noAutofit/>
          </a:bodyPr>
          <a:lstStyle/>
          <a:p>
            <a:pPr indent="0" lvl="0" marL="0" rtl="0" algn="ctr">
              <a:lnSpc>
                <a:spcPct val="89000"/>
              </a:lnSpc>
              <a:spcBef>
                <a:spcPts val="0"/>
              </a:spcBef>
              <a:spcAft>
                <a:spcPts val="0"/>
              </a:spcAft>
              <a:buClr>
                <a:schemeClr val="dk1"/>
              </a:buClr>
              <a:buSzPts val="3959"/>
              <a:buFont typeface="Arial"/>
              <a:buNone/>
            </a:pPr>
            <a:r>
              <a:rPr lang="en-US" sz="3363">
                <a:solidFill>
                  <a:schemeClr val="dk1"/>
                </a:solidFill>
              </a:rPr>
              <a:t>At-Home Strategies and Supports </a:t>
            </a:r>
            <a:endParaRPr sz="3759"/>
          </a:p>
        </p:txBody>
      </p:sp>
      <p:sp>
        <p:nvSpPr>
          <p:cNvPr id="264" name="Google Shape;264;g1525ae61dff_0_16"/>
          <p:cNvSpPr txBox="1"/>
          <p:nvPr>
            <p:ph idx="12" type="sldNum"/>
          </p:nvPr>
        </p:nvSpPr>
        <p:spPr>
          <a:xfrm>
            <a:off x="9472736" y="6453386"/>
            <a:ext cx="1596300" cy="404700"/>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en-US"/>
              <a:t>‹#›</a:t>
            </a:fld>
            <a:endParaRPr/>
          </a:p>
        </p:txBody>
      </p:sp>
      <p:sp>
        <p:nvSpPr>
          <p:cNvPr id="265" name="Google Shape;265;g1525ae61dff_0_16"/>
          <p:cNvSpPr txBox="1"/>
          <p:nvPr>
            <p:ph idx="1" type="body"/>
          </p:nvPr>
        </p:nvSpPr>
        <p:spPr>
          <a:xfrm>
            <a:off x="823675" y="771450"/>
            <a:ext cx="11207400" cy="5884200"/>
          </a:xfrm>
          <a:prstGeom prst="rect">
            <a:avLst/>
          </a:prstGeom>
          <a:noFill/>
          <a:ln>
            <a:noFill/>
          </a:ln>
        </p:spPr>
        <p:txBody>
          <a:bodyPr anchorCtr="0" anchor="t" bIns="45700" lIns="91425" spcFirstLastPara="1" rIns="91425" wrap="square" tIns="45700">
            <a:normAutofit/>
          </a:bodyPr>
          <a:lstStyle/>
          <a:p>
            <a:pPr indent="0" lvl="0" marL="0" rtl="0" algn="l">
              <a:lnSpc>
                <a:spcPct val="74000"/>
              </a:lnSpc>
              <a:spcBef>
                <a:spcPts val="1200"/>
              </a:spcBef>
              <a:spcAft>
                <a:spcPts val="0"/>
              </a:spcAft>
              <a:buSzPts val="1800"/>
              <a:buNone/>
            </a:pPr>
            <a:r>
              <a:t/>
            </a:r>
            <a:endParaRPr sz="3650">
              <a:latin typeface="Times New Roman"/>
              <a:ea typeface="Times New Roman"/>
              <a:cs typeface="Times New Roman"/>
              <a:sym typeface="Times New Roman"/>
            </a:endParaRPr>
          </a:p>
          <a:p>
            <a:pPr indent="0" lvl="0" marL="0" rtl="0" algn="l">
              <a:lnSpc>
                <a:spcPct val="74000"/>
              </a:lnSpc>
              <a:spcBef>
                <a:spcPts val="1200"/>
              </a:spcBef>
              <a:spcAft>
                <a:spcPts val="0"/>
              </a:spcAft>
              <a:buSzPts val="1800"/>
              <a:buNone/>
            </a:pPr>
            <a:r>
              <a:t/>
            </a:r>
            <a:endParaRPr sz="3650">
              <a:latin typeface="Times New Roman"/>
              <a:ea typeface="Times New Roman"/>
              <a:cs typeface="Times New Roman"/>
              <a:sym typeface="Times New Roman"/>
            </a:endParaRPr>
          </a:p>
          <a:p>
            <a:pPr indent="0" lvl="0" marL="0" rtl="0" algn="l">
              <a:lnSpc>
                <a:spcPct val="74000"/>
              </a:lnSpc>
              <a:spcBef>
                <a:spcPts val="1200"/>
              </a:spcBef>
              <a:spcAft>
                <a:spcPts val="0"/>
              </a:spcAft>
              <a:buSzPts val="1800"/>
              <a:buNone/>
            </a:pPr>
            <a:r>
              <a:t/>
            </a:r>
            <a:endParaRPr sz="3650">
              <a:latin typeface="Times New Roman"/>
              <a:ea typeface="Times New Roman"/>
              <a:cs typeface="Times New Roman"/>
              <a:sym typeface="Times New Roman"/>
            </a:endParaRPr>
          </a:p>
        </p:txBody>
      </p:sp>
      <p:sp>
        <p:nvSpPr>
          <p:cNvPr id="266" name="Google Shape;266;g1525ae61dff_0_16"/>
          <p:cNvSpPr txBox="1"/>
          <p:nvPr/>
        </p:nvSpPr>
        <p:spPr>
          <a:xfrm>
            <a:off x="926825" y="1002725"/>
            <a:ext cx="11104500" cy="36480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2500"/>
              <a:buFont typeface="Arial"/>
              <a:buNone/>
            </a:pPr>
            <a:r>
              <a:rPr b="0" i="0" lang="en-US" sz="2500" u="none" cap="none" strike="noStrike">
                <a:solidFill>
                  <a:srgbClr val="000000"/>
                </a:solidFill>
                <a:latin typeface="Arial"/>
                <a:ea typeface="Arial"/>
                <a:cs typeface="Arial"/>
                <a:sym typeface="Arial"/>
              </a:rPr>
              <a:t>Families can best support their scholar’s in reaching school goals by:</a:t>
            </a:r>
            <a:endParaRPr b="0" i="0" sz="25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500"/>
              <a:buFont typeface="Arial"/>
              <a:buNone/>
            </a:pPr>
            <a:r>
              <a:t/>
            </a:r>
            <a:endParaRPr b="0" i="0" sz="2500" u="none" cap="none" strike="noStrike">
              <a:solidFill>
                <a:srgbClr val="000000"/>
              </a:solidFill>
              <a:latin typeface="Arial"/>
              <a:ea typeface="Arial"/>
              <a:cs typeface="Arial"/>
              <a:sym typeface="Arial"/>
            </a:endParaRPr>
          </a:p>
          <a:p>
            <a:pPr indent="-387350" lvl="0" marL="457200" marR="0" rtl="0" algn="l">
              <a:lnSpc>
                <a:spcPct val="100000"/>
              </a:lnSpc>
              <a:spcBef>
                <a:spcPts val="0"/>
              </a:spcBef>
              <a:spcAft>
                <a:spcPts val="0"/>
              </a:spcAft>
              <a:buClr>
                <a:srgbClr val="000000"/>
              </a:buClr>
              <a:buSzPts val="2500"/>
              <a:buFont typeface="Arial"/>
              <a:buChar char="●"/>
            </a:pPr>
            <a:r>
              <a:rPr b="0" i="0" lang="en-US" sz="2500" u="none" cap="none" strike="noStrike">
                <a:solidFill>
                  <a:srgbClr val="000000"/>
                </a:solidFill>
                <a:latin typeface="Arial"/>
                <a:ea typeface="Arial"/>
                <a:cs typeface="Arial"/>
                <a:sym typeface="Arial"/>
              </a:rPr>
              <a:t>ensure students attend school daily and on-time</a:t>
            </a:r>
            <a:endParaRPr b="0" i="0" sz="2500" u="none" cap="none" strike="noStrike">
              <a:solidFill>
                <a:srgbClr val="000000"/>
              </a:solidFill>
              <a:latin typeface="Arial"/>
              <a:ea typeface="Arial"/>
              <a:cs typeface="Arial"/>
              <a:sym typeface="Arial"/>
            </a:endParaRPr>
          </a:p>
          <a:p>
            <a:pPr indent="-387350" lvl="0" marL="457200" marR="0" rtl="0" algn="l">
              <a:lnSpc>
                <a:spcPct val="100000"/>
              </a:lnSpc>
              <a:spcBef>
                <a:spcPts val="0"/>
              </a:spcBef>
              <a:spcAft>
                <a:spcPts val="0"/>
              </a:spcAft>
              <a:buClr>
                <a:srgbClr val="000000"/>
              </a:buClr>
              <a:buSzPts val="2500"/>
              <a:buFont typeface="Arial"/>
              <a:buChar char="●"/>
            </a:pPr>
            <a:r>
              <a:rPr b="0" i="0" lang="en-US" sz="2500" u="none" cap="none" strike="noStrike">
                <a:solidFill>
                  <a:srgbClr val="000000"/>
                </a:solidFill>
                <a:latin typeface="Arial"/>
                <a:ea typeface="Arial"/>
                <a:cs typeface="Arial"/>
                <a:sym typeface="Arial"/>
              </a:rPr>
              <a:t>share expectations for students daily that include doing their best and learning something new </a:t>
            </a:r>
            <a:endParaRPr b="0" i="0" sz="2500" u="none" cap="none" strike="noStrike">
              <a:solidFill>
                <a:srgbClr val="000000"/>
              </a:solidFill>
              <a:latin typeface="Arial"/>
              <a:ea typeface="Arial"/>
              <a:cs typeface="Arial"/>
              <a:sym typeface="Arial"/>
            </a:endParaRPr>
          </a:p>
          <a:p>
            <a:pPr indent="-387350" lvl="0" marL="457200" marR="0" rtl="0" algn="l">
              <a:lnSpc>
                <a:spcPct val="100000"/>
              </a:lnSpc>
              <a:spcBef>
                <a:spcPts val="0"/>
              </a:spcBef>
              <a:spcAft>
                <a:spcPts val="0"/>
              </a:spcAft>
              <a:buClr>
                <a:srgbClr val="000000"/>
              </a:buClr>
              <a:buSzPts val="2500"/>
              <a:buFont typeface="Arial"/>
              <a:buChar char="●"/>
            </a:pPr>
            <a:r>
              <a:rPr b="0" i="0" lang="en-US" sz="2500" u="none" cap="none" strike="noStrike">
                <a:solidFill>
                  <a:srgbClr val="000000"/>
                </a:solidFill>
                <a:latin typeface="Arial"/>
                <a:ea typeface="Arial"/>
                <a:cs typeface="Arial"/>
                <a:sym typeface="Arial"/>
              </a:rPr>
              <a:t>ensure students listen and follow the directions of the classroom teacher and school staff</a:t>
            </a:r>
            <a:endParaRPr b="0" i="0" sz="2500" u="none" cap="none" strike="noStrike">
              <a:solidFill>
                <a:srgbClr val="000000"/>
              </a:solidFill>
              <a:latin typeface="Arial"/>
              <a:ea typeface="Arial"/>
              <a:cs typeface="Arial"/>
              <a:sym typeface="Arial"/>
            </a:endParaRPr>
          </a:p>
          <a:p>
            <a:pPr indent="-387350" lvl="0" marL="457200" marR="0" rtl="0" algn="l">
              <a:lnSpc>
                <a:spcPct val="100000"/>
              </a:lnSpc>
              <a:spcBef>
                <a:spcPts val="0"/>
              </a:spcBef>
              <a:spcAft>
                <a:spcPts val="0"/>
              </a:spcAft>
              <a:buClr>
                <a:srgbClr val="000000"/>
              </a:buClr>
              <a:buSzPts val="2500"/>
              <a:buFont typeface="Arial"/>
              <a:buChar char="●"/>
            </a:pPr>
            <a:r>
              <a:rPr b="0" i="0" lang="en-US" sz="2500" u="none" cap="none" strike="noStrike">
                <a:solidFill>
                  <a:srgbClr val="000000"/>
                </a:solidFill>
                <a:latin typeface="Arial"/>
                <a:ea typeface="Arial"/>
                <a:cs typeface="Arial"/>
                <a:sym typeface="Arial"/>
              </a:rPr>
              <a:t>be aware of student performance and progress towards learning goals </a:t>
            </a:r>
            <a:endParaRPr b="0" i="0" sz="25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500"/>
              <a:buFont typeface="Arial"/>
              <a:buNone/>
            </a:pPr>
            <a:r>
              <a:t/>
            </a:r>
            <a:endParaRPr b="0" i="0" sz="2500" u="none" cap="none" strike="noStrike">
              <a:solidFill>
                <a:srgbClr val="000000"/>
              </a:solidFill>
              <a:latin typeface="Arial"/>
              <a:ea typeface="Arial"/>
              <a:cs typeface="Arial"/>
              <a:sym typeface="Arial"/>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71" name="Shape 271"/>
        <p:cNvGrpSpPr/>
        <p:nvPr/>
      </p:nvGrpSpPr>
      <p:grpSpPr>
        <a:xfrm>
          <a:off x="0" y="0"/>
          <a:ext cx="0" cy="0"/>
          <a:chOff x="0" y="0"/>
          <a:chExt cx="0" cy="0"/>
        </a:xfrm>
      </p:grpSpPr>
      <p:sp>
        <p:nvSpPr>
          <p:cNvPr id="272" name="Google Shape;272;g1525ae61dff_0_373"/>
          <p:cNvSpPr txBox="1"/>
          <p:nvPr>
            <p:ph type="title"/>
          </p:nvPr>
        </p:nvSpPr>
        <p:spPr>
          <a:xfrm>
            <a:off x="734484" y="209550"/>
            <a:ext cx="11457600" cy="561900"/>
          </a:xfrm>
          <a:prstGeom prst="rect">
            <a:avLst/>
          </a:prstGeom>
          <a:solidFill>
            <a:schemeClr val="accent1"/>
          </a:solidFill>
          <a:ln>
            <a:noFill/>
          </a:ln>
        </p:spPr>
        <p:txBody>
          <a:bodyPr anchorCtr="0" anchor="ctr" bIns="45700" lIns="91425" spcFirstLastPara="1" rIns="91425" wrap="square" tIns="45700">
            <a:noAutofit/>
          </a:bodyPr>
          <a:lstStyle/>
          <a:p>
            <a:pPr indent="0" lvl="0" marL="0" rtl="0" algn="ctr">
              <a:lnSpc>
                <a:spcPct val="89000"/>
              </a:lnSpc>
              <a:spcBef>
                <a:spcPts val="0"/>
              </a:spcBef>
              <a:spcAft>
                <a:spcPts val="0"/>
              </a:spcAft>
              <a:buClr>
                <a:schemeClr val="dk1"/>
              </a:buClr>
              <a:buSzPts val="3959"/>
              <a:buFont typeface="Arial"/>
              <a:buNone/>
            </a:pPr>
            <a:r>
              <a:rPr lang="en-US" sz="3363">
                <a:solidFill>
                  <a:schemeClr val="dk1"/>
                </a:solidFill>
              </a:rPr>
              <a:t>Grading and Report Cards</a:t>
            </a:r>
            <a:endParaRPr sz="3759"/>
          </a:p>
        </p:txBody>
      </p:sp>
      <p:sp>
        <p:nvSpPr>
          <p:cNvPr id="273" name="Google Shape;273;g1525ae61dff_0_373"/>
          <p:cNvSpPr txBox="1"/>
          <p:nvPr>
            <p:ph idx="12" type="sldNum"/>
          </p:nvPr>
        </p:nvSpPr>
        <p:spPr>
          <a:xfrm>
            <a:off x="9472736" y="6453386"/>
            <a:ext cx="1596300" cy="404700"/>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en-US"/>
              <a:t>‹#›</a:t>
            </a:fld>
            <a:endParaRPr/>
          </a:p>
        </p:txBody>
      </p:sp>
      <p:sp>
        <p:nvSpPr>
          <p:cNvPr id="274" name="Google Shape;274;g1525ae61dff_0_373"/>
          <p:cNvSpPr txBox="1"/>
          <p:nvPr>
            <p:ph idx="1" type="body"/>
          </p:nvPr>
        </p:nvSpPr>
        <p:spPr>
          <a:xfrm>
            <a:off x="734475" y="771450"/>
            <a:ext cx="11296500" cy="5884200"/>
          </a:xfrm>
          <a:prstGeom prst="rect">
            <a:avLst/>
          </a:prstGeom>
          <a:noFill/>
          <a:ln>
            <a:noFill/>
          </a:ln>
        </p:spPr>
        <p:txBody>
          <a:bodyPr anchorCtr="0" anchor="t" bIns="45700" lIns="91425" spcFirstLastPara="1" rIns="91425" wrap="square" tIns="45700">
            <a:normAutofit/>
          </a:bodyPr>
          <a:lstStyle/>
          <a:p>
            <a:pPr indent="0" lvl="0" marL="1270" rtl="0" algn="just">
              <a:lnSpc>
                <a:spcPct val="100000"/>
              </a:lnSpc>
              <a:spcBef>
                <a:spcPts val="0"/>
              </a:spcBef>
              <a:spcAft>
                <a:spcPts val="0"/>
              </a:spcAft>
              <a:buSzPts val="1800"/>
              <a:buNone/>
            </a:pPr>
            <a:r>
              <a:t/>
            </a:r>
            <a:endParaRPr sz="2100">
              <a:solidFill>
                <a:schemeClr val="dk1"/>
              </a:solidFill>
              <a:latin typeface="Arial Narrow"/>
              <a:ea typeface="Arial Narrow"/>
              <a:cs typeface="Arial Narrow"/>
              <a:sym typeface="Arial Narrow"/>
            </a:endParaRPr>
          </a:p>
          <a:p>
            <a:pPr indent="0" lvl="0" marL="1270" rtl="0" algn="just">
              <a:lnSpc>
                <a:spcPct val="100000"/>
              </a:lnSpc>
              <a:spcBef>
                <a:spcPts val="0"/>
              </a:spcBef>
              <a:spcAft>
                <a:spcPts val="0"/>
              </a:spcAft>
              <a:buSzPts val="1800"/>
              <a:buNone/>
            </a:pPr>
            <a:r>
              <a:rPr lang="en-US" sz="2500">
                <a:solidFill>
                  <a:schemeClr val="dk1"/>
                </a:solidFill>
                <a:latin typeface="Times New Roman"/>
                <a:ea typeface="Times New Roman"/>
                <a:cs typeface="Times New Roman"/>
                <a:sym typeface="Times New Roman"/>
              </a:rPr>
              <a:t>All instructional teachers are responsible to maintain grades. It is required that instructional teachers utilize Infinite Campus for report cards. At minimum, all students should receive one-two participation grades (homework) a week, one-two classwork grades a week, and one formative assessment grade a week and at least one summative grade a quarter in all core content areas. The following weight will be applied to student’s overall grade for a specific subject: </a:t>
            </a:r>
            <a:endParaRPr sz="2500">
              <a:solidFill>
                <a:schemeClr val="dk1"/>
              </a:solidFill>
              <a:latin typeface="Times New Roman"/>
              <a:ea typeface="Times New Roman"/>
              <a:cs typeface="Times New Roman"/>
              <a:sym typeface="Times New Roman"/>
            </a:endParaRPr>
          </a:p>
          <a:p>
            <a:pPr indent="0" lvl="0" marL="1270" rtl="0" algn="just">
              <a:lnSpc>
                <a:spcPct val="100000"/>
              </a:lnSpc>
              <a:spcBef>
                <a:spcPts val="0"/>
              </a:spcBef>
              <a:spcAft>
                <a:spcPts val="0"/>
              </a:spcAft>
              <a:buClr>
                <a:schemeClr val="dk1"/>
              </a:buClr>
              <a:buSzPts val="1100"/>
              <a:buFont typeface="Arial"/>
              <a:buNone/>
            </a:pPr>
            <a:r>
              <a:t/>
            </a:r>
            <a:endParaRPr sz="2500">
              <a:solidFill>
                <a:schemeClr val="dk1"/>
              </a:solidFill>
              <a:latin typeface="Times New Roman"/>
              <a:ea typeface="Times New Roman"/>
              <a:cs typeface="Times New Roman"/>
              <a:sym typeface="Times New Roman"/>
            </a:endParaRPr>
          </a:p>
          <a:p>
            <a:pPr indent="0" lvl="0" marL="248920" rtl="0" algn="l">
              <a:lnSpc>
                <a:spcPct val="100000"/>
              </a:lnSpc>
              <a:spcBef>
                <a:spcPts val="1035"/>
              </a:spcBef>
              <a:spcAft>
                <a:spcPts val="0"/>
              </a:spcAft>
              <a:buClr>
                <a:schemeClr val="dk1"/>
              </a:buClr>
              <a:buSzPts val="1100"/>
              <a:buFont typeface="Arial"/>
              <a:buNone/>
            </a:pPr>
            <a:r>
              <a:rPr lang="en-US" sz="2200">
                <a:solidFill>
                  <a:schemeClr val="dk1"/>
                </a:solidFill>
                <a:latin typeface="Times New Roman"/>
                <a:ea typeface="Times New Roman"/>
                <a:cs typeface="Times New Roman"/>
                <a:sym typeface="Times New Roman"/>
              </a:rPr>
              <a:t>❑ </a:t>
            </a:r>
            <a:r>
              <a:rPr lang="en-US" sz="2500">
                <a:solidFill>
                  <a:schemeClr val="dk1"/>
                </a:solidFill>
                <a:latin typeface="Times New Roman"/>
                <a:ea typeface="Times New Roman"/>
                <a:cs typeface="Times New Roman"/>
                <a:sym typeface="Times New Roman"/>
              </a:rPr>
              <a:t>Class work 20%  </a:t>
            </a:r>
            <a:endParaRPr sz="2600">
              <a:solidFill>
                <a:schemeClr val="dk1"/>
              </a:solidFill>
              <a:latin typeface="Times New Roman"/>
              <a:ea typeface="Times New Roman"/>
              <a:cs typeface="Times New Roman"/>
              <a:sym typeface="Times New Roman"/>
            </a:endParaRPr>
          </a:p>
          <a:p>
            <a:pPr indent="0" lvl="0" marL="248920" rtl="0" algn="l">
              <a:lnSpc>
                <a:spcPct val="100000"/>
              </a:lnSpc>
              <a:spcBef>
                <a:spcPts val="0"/>
              </a:spcBef>
              <a:spcAft>
                <a:spcPts val="0"/>
              </a:spcAft>
              <a:buClr>
                <a:schemeClr val="dk1"/>
              </a:buClr>
              <a:buSzPts val="1100"/>
              <a:buFont typeface="Arial"/>
              <a:buNone/>
            </a:pPr>
            <a:r>
              <a:rPr lang="en-US" sz="2200">
                <a:solidFill>
                  <a:schemeClr val="dk1"/>
                </a:solidFill>
                <a:latin typeface="Times New Roman"/>
                <a:ea typeface="Times New Roman"/>
                <a:cs typeface="Times New Roman"/>
                <a:sym typeface="Times New Roman"/>
              </a:rPr>
              <a:t>❑ </a:t>
            </a:r>
            <a:r>
              <a:rPr lang="en-US" sz="2500">
                <a:solidFill>
                  <a:schemeClr val="dk1"/>
                </a:solidFill>
                <a:latin typeface="Times New Roman"/>
                <a:ea typeface="Times New Roman"/>
                <a:cs typeface="Times New Roman"/>
                <a:sym typeface="Times New Roman"/>
              </a:rPr>
              <a:t>Participation 10%  </a:t>
            </a:r>
            <a:endParaRPr sz="2600">
              <a:solidFill>
                <a:schemeClr val="dk1"/>
              </a:solidFill>
              <a:latin typeface="Times New Roman"/>
              <a:ea typeface="Times New Roman"/>
              <a:cs typeface="Times New Roman"/>
              <a:sym typeface="Times New Roman"/>
            </a:endParaRPr>
          </a:p>
          <a:p>
            <a:pPr indent="0" lvl="0" marL="248920" rtl="0" algn="l">
              <a:lnSpc>
                <a:spcPct val="100000"/>
              </a:lnSpc>
              <a:spcBef>
                <a:spcPts val="0"/>
              </a:spcBef>
              <a:spcAft>
                <a:spcPts val="0"/>
              </a:spcAft>
              <a:buClr>
                <a:schemeClr val="dk1"/>
              </a:buClr>
              <a:buSzPts val="1100"/>
              <a:buFont typeface="Arial"/>
              <a:buNone/>
            </a:pPr>
            <a:r>
              <a:rPr lang="en-US" sz="2200">
                <a:solidFill>
                  <a:schemeClr val="dk1"/>
                </a:solidFill>
                <a:latin typeface="Times New Roman"/>
                <a:ea typeface="Times New Roman"/>
                <a:cs typeface="Times New Roman"/>
                <a:sym typeface="Times New Roman"/>
              </a:rPr>
              <a:t>❑ </a:t>
            </a:r>
            <a:r>
              <a:rPr lang="en-US" sz="2500">
                <a:solidFill>
                  <a:schemeClr val="dk1"/>
                </a:solidFill>
                <a:latin typeface="Times New Roman"/>
                <a:ea typeface="Times New Roman"/>
                <a:cs typeface="Times New Roman"/>
                <a:sym typeface="Times New Roman"/>
              </a:rPr>
              <a:t>Assessments 70%  </a:t>
            </a:r>
            <a:endParaRPr sz="2600">
              <a:solidFill>
                <a:schemeClr val="dk1"/>
              </a:solidFill>
              <a:latin typeface="Times New Roman"/>
              <a:ea typeface="Times New Roman"/>
              <a:cs typeface="Times New Roman"/>
              <a:sym typeface="Times New Roman"/>
            </a:endParaRPr>
          </a:p>
          <a:p>
            <a:pPr indent="-387350" lvl="0" marL="914400" rtl="0" algn="l">
              <a:lnSpc>
                <a:spcPct val="100000"/>
              </a:lnSpc>
              <a:spcBef>
                <a:spcPts val="0"/>
              </a:spcBef>
              <a:spcAft>
                <a:spcPts val="0"/>
              </a:spcAft>
              <a:buClr>
                <a:schemeClr val="dk1"/>
              </a:buClr>
              <a:buSzPts val="2500"/>
              <a:buFont typeface="Times New Roman"/>
              <a:buChar char="●"/>
            </a:pPr>
            <a:r>
              <a:rPr lang="en-US" sz="2500">
                <a:solidFill>
                  <a:schemeClr val="dk1"/>
                </a:solidFill>
                <a:latin typeface="Times New Roman"/>
                <a:ea typeface="Times New Roman"/>
                <a:cs typeface="Times New Roman"/>
                <a:sym typeface="Times New Roman"/>
              </a:rPr>
              <a:t>Formative 50%</a:t>
            </a:r>
            <a:endParaRPr sz="2500">
              <a:solidFill>
                <a:schemeClr val="dk1"/>
              </a:solidFill>
              <a:latin typeface="Times New Roman"/>
              <a:ea typeface="Times New Roman"/>
              <a:cs typeface="Times New Roman"/>
              <a:sym typeface="Times New Roman"/>
            </a:endParaRPr>
          </a:p>
          <a:p>
            <a:pPr indent="-387350" lvl="0" marL="914400" rtl="0" algn="l">
              <a:lnSpc>
                <a:spcPct val="100000"/>
              </a:lnSpc>
              <a:spcBef>
                <a:spcPts val="0"/>
              </a:spcBef>
              <a:spcAft>
                <a:spcPts val="0"/>
              </a:spcAft>
              <a:buClr>
                <a:schemeClr val="dk1"/>
              </a:buClr>
              <a:buSzPts val="2500"/>
              <a:buFont typeface="Times New Roman"/>
              <a:buChar char="●"/>
            </a:pPr>
            <a:r>
              <a:rPr lang="en-US" sz="2500">
                <a:solidFill>
                  <a:schemeClr val="dk1"/>
                </a:solidFill>
                <a:latin typeface="Times New Roman"/>
                <a:ea typeface="Times New Roman"/>
                <a:cs typeface="Times New Roman"/>
                <a:sym typeface="Times New Roman"/>
              </a:rPr>
              <a:t>Summative 20%</a:t>
            </a:r>
            <a:endParaRPr sz="2500">
              <a:solidFill>
                <a:schemeClr val="dk1"/>
              </a:solidFill>
              <a:latin typeface="Times New Roman"/>
              <a:ea typeface="Times New Roman"/>
              <a:cs typeface="Times New Roman"/>
              <a:sym typeface="Times New Roman"/>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04" name="Shape 104"/>
        <p:cNvGrpSpPr/>
        <p:nvPr/>
      </p:nvGrpSpPr>
      <p:grpSpPr>
        <a:xfrm>
          <a:off x="0" y="0"/>
          <a:ext cx="0" cy="0"/>
          <a:chOff x="0" y="0"/>
          <a:chExt cx="0" cy="0"/>
        </a:xfrm>
      </p:grpSpPr>
      <p:sp>
        <p:nvSpPr>
          <p:cNvPr id="105" name="Google Shape;105;p2"/>
          <p:cNvSpPr txBox="1"/>
          <p:nvPr>
            <p:ph type="title"/>
          </p:nvPr>
        </p:nvSpPr>
        <p:spPr>
          <a:xfrm>
            <a:off x="734484" y="209550"/>
            <a:ext cx="10334544" cy="561975"/>
          </a:xfrm>
          <a:prstGeom prst="rect">
            <a:avLst/>
          </a:prstGeom>
          <a:solidFill>
            <a:schemeClr val="accent1"/>
          </a:solidFill>
          <a:ln>
            <a:noFill/>
          </a:ln>
        </p:spPr>
        <p:txBody>
          <a:bodyPr anchorCtr="0" anchor="ctr" bIns="45700" lIns="91425" spcFirstLastPara="1" rIns="91425" wrap="square" tIns="45700">
            <a:normAutofit fontScale="90000"/>
          </a:bodyPr>
          <a:lstStyle/>
          <a:p>
            <a:pPr indent="0" lvl="0" marL="0" rtl="0" algn="ctr">
              <a:lnSpc>
                <a:spcPct val="89000"/>
              </a:lnSpc>
              <a:spcBef>
                <a:spcPts val="0"/>
              </a:spcBef>
              <a:spcAft>
                <a:spcPts val="0"/>
              </a:spcAft>
              <a:buClr>
                <a:schemeClr val="dk1"/>
              </a:buClr>
              <a:buSzPct val="111111"/>
              <a:buFont typeface="Arial"/>
              <a:buNone/>
            </a:pPr>
            <a:r>
              <a:rPr lang="en-US" sz="3959">
                <a:solidFill>
                  <a:schemeClr val="dk1"/>
                </a:solidFill>
              </a:rPr>
              <a:t>School-Wide Norms for Parents and Families</a:t>
            </a:r>
            <a:endParaRPr/>
          </a:p>
        </p:txBody>
      </p:sp>
      <p:sp>
        <p:nvSpPr>
          <p:cNvPr id="106" name="Google Shape;106;p2"/>
          <p:cNvSpPr txBox="1"/>
          <p:nvPr>
            <p:ph idx="12" type="sldNum"/>
          </p:nvPr>
        </p:nvSpPr>
        <p:spPr>
          <a:xfrm>
            <a:off x="9472736" y="6453386"/>
            <a:ext cx="1596292" cy="404614"/>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en-US"/>
              <a:t>‹#›</a:t>
            </a:fld>
            <a:endParaRPr/>
          </a:p>
        </p:txBody>
      </p:sp>
      <p:sp>
        <p:nvSpPr>
          <p:cNvPr id="107" name="Google Shape;107;p2"/>
          <p:cNvSpPr txBox="1"/>
          <p:nvPr>
            <p:ph idx="1" type="body"/>
          </p:nvPr>
        </p:nvSpPr>
        <p:spPr>
          <a:xfrm>
            <a:off x="734475" y="965500"/>
            <a:ext cx="10238400" cy="4902000"/>
          </a:xfrm>
          <a:prstGeom prst="rect">
            <a:avLst/>
          </a:prstGeom>
          <a:noFill/>
          <a:ln>
            <a:noFill/>
          </a:ln>
        </p:spPr>
        <p:txBody>
          <a:bodyPr anchorCtr="0" anchor="t" bIns="45700" lIns="91425" spcFirstLastPara="1" rIns="91425" wrap="square" tIns="45700">
            <a:normAutofit lnSpcReduction="20000"/>
          </a:bodyPr>
          <a:lstStyle/>
          <a:p>
            <a:pPr indent="0" lvl="0" marL="457200" rtl="0" algn="l">
              <a:lnSpc>
                <a:spcPct val="84000"/>
              </a:lnSpc>
              <a:spcBef>
                <a:spcPts val="0"/>
              </a:spcBef>
              <a:spcAft>
                <a:spcPts val="0"/>
              </a:spcAft>
              <a:buSzPts val="1800"/>
              <a:buNone/>
            </a:pPr>
            <a:r>
              <a:t/>
            </a:r>
            <a:endParaRPr sz="2800"/>
          </a:p>
          <a:p>
            <a:pPr indent="-384048" lvl="0" marL="384048" rtl="0" algn="l">
              <a:lnSpc>
                <a:spcPct val="84000"/>
              </a:lnSpc>
              <a:spcBef>
                <a:spcPts val="0"/>
              </a:spcBef>
              <a:spcAft>
                <a:spcPts val="0"/>
              </a:spcAft>
              <a:buClr>
                <a:schemeClr val="dk2"/>
              </a:buClr>
              <a:buSzPts val="2800"/>
              <a:buChar char="■"/>
            </a:pPr>
            <a:r>
              <a:rPr lang="en-US" sz="2800"/>
              <a:t>Be courteous when communicating and always assume positive intention.</a:t>
            </a:r>
            <a:endParaRPr sz="2800"/>
          </a:p>
          <a:p>
            <a:pPr indent="0" lvl="0" marL="457200" rtl="0" algn="l">
              <a:lnSpc>
                <a:spcPct val="84000"/>
              </a:lnSpc>
              <a:spcBef>
                <a:spcPts val="0"/>
              </a:spcBef>
              <a:spcAft>
                <a:spcPts val="0"/>
              </a:spcAft>
              <a:buSzPts val="1800"/>
              <a:buNone/>
            </a:pPr>
            <a:r>
              <a:t/>
            </a:r>
            <a:endParaRPr sz="2800"/>
          </a:p>
          <a:p>
            <a:pPr indent="-384048" lvl="0" marL="384048" rtl="0" algn="l">
              <a:lnSpc>
                <a:spcPct val="84000"/>
              </a:lnSpc>
              <a:spcBef>
                <a:spcPts val="0"/>
              </a:spcBef>
              <a:spcAft>
                <a:spcPts val="0"/>
              </a:spcAft>
              <a:buClr>
                <a:schemeClr val="dk2"/>
              </a:buClr>
              <a:buSzPts val="2800"/>
              <a:buChar char="■"/>
            </a:pPr>
            <a:r>
              <a:rPr lang="en-US" sz="2800"/>
              <a:t>Recognize the value of instructional time and activities during the school day. </a:t>
            </a:r>
            <a:endParaRPr sz="2800"/>
          </a:p>
          <a:p>
            <a:pPr indent="0" lvl="0" marL="457200" rtl="0" algn="l">
              <a:lnSpc>
                <a:spcPct val="84000"/>
              </a:lnSpc>
              <a:spcBef>
                <a:spcPts val="0"/>
              </a:spcBef>
              <a:spcAft>
                <a:spcPts val="0"/>
              </a:spcAft>
              <a:buSzPts val="1800"/>
              <a:buNone/>
            </a:pPr>
            <a:r>
              <a:t/>
            </a:r>
            <a:endParaRPr sz="2800"/>
          </a:p>
          <a:p>
            <a:pPr indent="-384048" lvl="0" marL="384048" rtl="0" algn="l">
              <a:lnSpc>
                <a:spcPct val="84000"/>
              </a:lnSpc>
              <a:spcBef>
                <a:spcPts val="0"/>
              </a:spcBef>
              <a:spcAft>
                <a:spcPts val="0"/>
              </a:spcAft>
              <a:buClr>
                <a:schemeClr val="dk2"/>
              </a:buClr>
              <a:buSzPts val="2800"/>
              <a:buChar char="■"/>
            </a:pPr>
            <a:r>
              <a:rPr lang="en-US" sz="2800"/>
              <a:t>Demonstrate respect for the learning environment and school property.</a:t>
            </a:r>
            <a:endParaRPr sz="2800"/>
          </a:p>
          <a:p>
            <a:pPr indent="0" lvl="0" marL="457200" rtl="0" algn="l">
              <a:lnSpc>
                <a:spcPct val="84000"/>
              </a:lnSpc>
              <a:spcBef>
                <a:spcPts val="0"/>
              </a:spcBef>
              <a:spcAft>
                <a:spcPts val="0"/>
              </a:spcAft>
              <a:buSzPts val="1800"/>
              <a:buNone/>
            </a:pPr>
            <a:r>
              <a:t/>
            </a:r>
            <a:endParaRPr sz="2800"/>
          </a:p>
          <a:p>
            <a:pPr indent="-384048" lvl="0" marL="384048" rtl="0" algn="l">
              <a:lnSpc>
                <a:spcPct val="84000"/>
              </a:lnSpc>
              <a:spcBef>
                <a:spcPts val="0"/>
              </a:spcBef>
              <a:spcAft>
                <a:spcPts val="0"/>
              </a:spcAft>
              <a:buClr>
                <a:schemeClr val="dk2"/>
              </a:buClr>
              <a:buSzPts val="2800"/>
              <a:buChar char="■"/>
            </a:pPr>
            <a:r>
              <a:rPr lang="en-US" sz="2800"/>
              <a:t>Promote the dignity and self worth of others.</a:t>
            </a:r>
            <a:endParaRPr sz="2800"/>
          </a:p>
          <a:p>
            <a:pPr indent="0" lvl="0" marL="457200" rtl="0" algn="l">
              <a:lnSpc>
                <a:spcPct val="84000"/>
              </a:lnSpc>
              <a:spcBef>
                <a:spcPts val="0"/>
              </a:spcBef>
              <a:spcAft>
                <a:spcPts val="0"/>
              </a:spcAft>
              <a:buSzPts val="1800"/>
              <a:buNone/>
            </a:pPr>
            <a:r>
              <a:t/>
            </a:r>
            <a:endParaRPr sz="2800"/>
          </a:p>
          <a:p>
            <a:pPr indent="-384048" lvl="0" marL="384048" rtl="0" algn="l">
              <a:lnSpc>
                <a:spcPct val="84000"/>
              </a:lnSpc>
              <a:spcBef>
                <a:spcPts val="0"/>
              </a:spcBef>
              <a:spcAft>
                <a:spcPts val="0"/>
              </a:spcAft>
              <a:buClr>
                <a:schemeClr val="dk2"/>
              </a:buClr>
              <a:buSzPts val="2800"/>
              <a:buChar char="■"/>
            </a:pPr>
            <a:r>
              <a:rPr lang="en-US" sz="2800"/>
              <a:t>Demonstrate respect for the rights, property and feelings of others.</a:t>
            </a:r>
            <a:endParaRPr sz="2800"/>
          </a:p>
          <a:p>
            <a:pPr indent="0" lvl="0" marL="457200" rtl="0" algn="l">
              <a:lnSpc>
                <a:spcPct val="84000"/>
              </a:lnSpc>
              <a:spcBef>
                <a:spcPts val="0"/>
              </a:spcBef>
              <a:spcAft>
                <a:spcPts val="0"/>
              </a:spcAft>
              <a:buSzPts val="1800"/>
              <a:buNone/>
            </a:pPr>
            <a:r>
              <a:t/>
            </a:r>
            <a:endParaRPr sz="2800"/>
          </a:p>
          <a:p>
            <a:pPr indent="-384048" lvl="0" marL="384048" rtl="0" algn="l">
              <a:lnSpc>
                <a:spcPct val="84000"/>
              </a:lnSpc>
              <a:spcBef>
                <a:spcPts val="0"/>
              </a:spcBef>
              <a:spcAft>
                <a:spcPts val="0"/>
              </a:spcAft>
              <a:buClr>
                <a:schemeClr val="dk2"/>
              </a:buClr>
              <a:buSzPts val="2800"/>
              <a:buChar char="■"/>
            </a:pPr>
            <a:r>
              <a:rPr lang="en-US" sz="2800"/>
              <a:t>Avoid confrontations, profanity, and aggressive behavior.</a:t>
            </a:r>
            <a:endParaRPr sz="2800"/>
          </a:p>
          <a:p>
            <a:pPr indent="-257048" lvl="0" marL="384048" rtl="0" algn="l">
              <a:lnSpc>
                <a:spcPct val="84000"/>
              </a:lnSpc>
              <a:spcBef>
                <a:spcPts val="1200"/>
              </a:spcBef>
              <a:spcAft>
                <a:spcPts val="0"/>
              </a:spcAft>
              <a:buClr>
                <a:schemeClr val="dk2"/>
              </a:buClr>
              <a:buSzPts val="2000"/>
              <a:buNone/>
            </a:pPr>
            <a:r>
              <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79" name="Shape 279"/>
        <p:cNvGrpSpPr/>
        <p:nvPr/>
      </p:nvGrpSpPr>
      <p:grpSpPr>
        <a:xfrm>
          <a:off x="0" y="0"/>
          <a:ext cx="0" cy="0"/>
          <a:chOff x="0" y="0"/>
          <a:chExt cx="0" cy="0"/>
        </a:xfrm>
      </p:grpSpPr>
      <p:sp>
        <p:nvSpPr>
          <p:cNvPr id="280" name="Google Shape;280;g16c98092163_0_776"/>
          <p:cNvSpPr txBox="1"/>
          <p:nvPr>
            <p:ph type="title"/>
          </p:nvPr>
        </p:nvSpPr>
        <p:spPr>
          <a:xfrm>
            <a:off x="734484" y="209550"/>
            <a:ext cx="11457600" cy="561900"/>
          </a:xfrm>
          <a:prstGeom prst="rect">
            <a:avLst/>
          </a:prstGeom>
          <a:solidFill>
            <a:schemeClr val="accent1"/>
          </a:solidFill>
          <a:ln>
            <a:noFill/>
          </a:ln>
        </p:spPr>
        <p:txBody>
          <a:bodyPr anchorCtr="0" anchor="ctr" bIns="45700" lIns="91425" spcFirstLastPara="1" rIns="91425" wrap="square" tIns="45700">
            <a:noAutofit/>
          </a:bodyPr>
          <a:lstStyle/>
          <a:p>
            <a:pPr indent="0" lvl="0" marL="0" rtl="0" algn="ctr">
              <a:lnSpc>
                <a:spcPct val="89000"/>
              </a:lnSpc>
              <a:spcBef>
                <a:spcPts val="0"/>
              </a:spcBef>
              <a:spcAft>
                <a:spcPts val="0"/>
              </a:spcAft>
              <a:buClr>
                <a:schemeClr val="dk1"/>
              </a:buClr>
              <a:buSzPts val="3959"/>
              <a:buFont typeface="Arial"/>
              <a:buNone/>
            </a:pPr>
            <a:r>
              <a:rPr lang="en-US" sz="3363">
                <a:solidFill>
                  <a:schemeClr val="dk1"/>
                </a:solidFill>
              </a:rPr>
              <a:t>Grading and Report Cards</a:t>
            </a:r>
            <a:endParaRPr sz="3759"/>
          </a:p>
        </p:txBody>
      </p:sp>
      <p:sp>
        <p:nvSpPr>
          <p:cNvPr id="281" name="Google Shape;281;g16c98092163_0_776"/>
          <p:cNvSpPr txBox="1"/>
          <p:nvPr>
            <p:ph idx="12" type="sldNum"/>
          </p:nvPr>
        </p:nvSpPr>
        <p:spPr>
          <a:xfrm>
            <a:off x="9472736" y="6453386"/>
            <a:ext cx="1596300" cy="404700"/>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en-US"/>
              <a:t>‹#›</a:t>
            </a:fld>
            <a:endParaRPr/>
          </a:p>
        </p:txBody>
      </p:sp>
      <p:sp>
        <p:nvSpPr>
          <p:cNvPr id="282" name="Google Shape;282;g16c98092163_0_776"/>
          <p:cNvSpPr txBox="1"/>
          <p:nvPr>
            <p:ph idx="1" type="body"/>
          </p:nvPr>
        </p:nvSpPr>
        <p:spPr>
          <a:xfrm>
            <a:off x="734475" y="771450"/>
            <a:ext cx="11296500" cy="5884200"/>
          </a:xfrm>
          <a:prstGeom prst="rect">
            <a:avLst/>
          </a:prstGeom>
          <a:noFill/>
          <a:ln>
            <a:noFill/>
          </a:ln>
        </p:spPr>
        <p:txBody>
          <a:bodyPr anchorCtr="0" anchor="t" bIns="45700" lIns="91425" spcFirstLastPara="1" rIns="91425" wrap="square" tIns="45700">
            <a:normAutofit/>
          </a:bodyPr>
          <a:lstStyle/>
          <a:p>
            <a:pPr indent="0" lvl="0" marL="8890" rtl="0" algn="l">
              <a:lnSpc>
                <a:spcPct val="100000"/>
              </a:lnSpc>
              <a:spcBef>
                <a:spcPts val="1210"/>
              </a:spcBef>
              <a:spcAft>
                <a:spcPts val="0"/>
              </a:spcAft>
              <a:buSzPts val="1800"/>
              <a:buNone/>
            </a:pPr>
            <a:r>
              <a:t/>
            </a:r>
            <a:endParaRPr sz="2200">
              <a:solidFill>
                <a:schemeClr val="dk1"/>
              </a:solidFill>
              <a:latin typeface="Times New Roman"/>
              <a:ea typeface="Times New Roman"/>
              <a:cs typeface="Times New Roman"/>
              <a:sym typeface="Times New Roman"/>
            </a:endParaRPr>
          </a:p>
          <a:p>
            <a:pPr indent="0" lvl="0" marL="8890" rtl="0" algn="l">
              <a:lnSpc>
                <a:spcPct val="100000"/>
              </a:lnSpc>
              <a:spcBef>
                <a:spcPts val="1210"/>
              </a:spcBef>
              <a:spcAft>
                <a:spcPts val="0"/>
              </a:spcAft>
              <a:buClr>
                <a:schemeClr val="dk1"/>
              </a:buClr>
              <a:buSzPts val="1100"/>
              <a:buFont typeface="Arial"/>
              <a:buNone/>
            </a:pPr>
            <a:r>
              <a:rPr lang="en-US" sz="2200">
                <a:solidFill>
                  <a:schemeClr val="dk1"/>
                </a:solidFill>
                <a:latin typeface="Times New Roman"/>
                <a:ea typeface="Times New Roman"/>
                <a:cs typeface="Times New Roman"/>
                <a:sym typeface="Times New Roman"/>
              </a:rPr>
              <a:t>The following grading scale will be used for grades Pre-K, Kindergarten, and Grade 1:  </a:t>
            </a:r>
            <a:br>
              <a:rPr lang="en-US" sz="2200">
                <a:solidFill>
                  <a:schemeClr val="dk1"/>
                </a:solidFill>
                <a:latin typeface="Times New Roman"/>
                <a:ea typeface="Times New Roman"/>
                <a:cs typeface="Times New Roman"/>
                <a:sym typeface="Times New Roman"/>
              </a:rPr>
            </a:br>
            <a:endParaRPr sz="2300">
              <a:solidFill>
                <a:schemeClr val="dk1"/>
              </a:solidFill>
              <a:latin typeface="Times New Roman"/>
              <a:ea typeface="Times New Roman"/>
              <a:cs typeface="Times New Roman"/>
              <a:sym typeface="Times New Roman"/>
            </a:endParaRPr>
          </a:p>
          <a:p>
            <a:pPr indent="0" lvl="0" marL="0" rtl="0" algn="l">
              <a:lnSpc>
                <a:spcPct val="100000"/>
              </a:lnSpc>
              <a:spcBef>
                <a:spcPts val="0"/>
              </a:spcBef>
              <a:spcAft>
                <a:spcPts val="0"/>
              </a:spcAft>
              <a:buClr>
                <a:schemeClr val="dk1"/>
              </a:buClr>
              <a:buSzPts val="1100"/>
              <a:buFont typeface="Arial"/>
              <a:buNone/>
            </a:pPr>
            <a:r>
              <a:rPr lang="en-US" sz="2200">
                <a:solidFill>
                  <a:schemeClr val="dk1"/>
                </a:solidFill>
                <a:latin typeface="Times New Roman"/>
                <a:ea typeface="Times New Roman"/>
                <a:cs typeface="Times New Roman"/>
                <a:sym typeface="Times New Roman"/>
              </a:rPr>
              <a:t>• 100% to 80%: Proficient (P) </a:t>
            </a:r>
            <a:endParaRPr sz="2200">
              <a:solidFill>
                <a:schemeClr val="dk1"/>
              </a:solidFill>
              <a:latin typeface="Times New Roman"/>
              <a:ea typeface="Times New Roman"/>
              <a:cs typeface="Times New Roman"/>
              <a:sym typeface="Times New Roman"/>
            </a:endParaRPr>
          </a:p>
          <a:p>
            <a:pPr indent="0" lvl="0" marL="0" rtl="0" algn="l">
              <a:lnSpc>
                <a:spcPct val="100000"/>
              </a:lnSpc>
              <a:spcBef>
                <a:spcPts val="0"/>
              </a:spcBef>
              <a:spcAft>
                <a:spcPts val="0"/>
              </a:spcAft>
              <a:buClr>
                <a:schemeClr val="dk1"/>
              </a:buClr>
              <a:buSzPts val="1100"/>
              <a:buFont typeface="Arial"/>
              <a:buNone/>
            </a:pPr>
            <a:r>
              <a:rPr lang="en-US" sz="2500">
                <a:solidFill>
                  <a:schemeClr val="dk1"/>
                </a:solidFill>
                <a:latin typeface="Times New Roman"/>
                <a:ea typeface="Times New Roman"/>
                <a:cs typeface="Times New Roman"/>
                <a:sym typeface="Times New Roman"/>
              </a:rPr>
              <a:t>• </a:t>
            </a:r>
            <a:r>
              <a:rPr lang="en-US" sz="2200">
                <a:solidFill>
                  <a:schemeClr val="dk1"/>
                </a:solidFill>
                <a:latin typeface="Times New Roman"/>
                <a:ea typeface="Times New Roman"/>
                <a:cs typeface="Times New Roman"/>
                <a:sym typeface="Times New Roman"/>
              </a:rPr>
              <a:t>79% to 60%:  In Development (I)</a:t>
            </a:r>
            <a:endParaRPr sz="2300">
              <a:solidFill>
                <a:schemeClr val="dk1"/>
              </a:solidFill>
              <a:latin typeface="Times New Roman"/>
              <a:ea typeface="Times New Roman"/>
              <a:cs typeface="Times New Roman"/>
              <a:sym typeface="Times New Roman"/>
            </a:endParaRPr>
          </a:p>
          <a:p>
            <a:pPr indent="0" lvl="0" marL="0" rtl="0" algn="l">
              <a:lnSpc>
                <a:spcPct val="100000"/>
              </a:lnSpc>
              <a:spcBef>
                <a:spcPts val="0"/>
              </a:spcBef>
              <a:spcAft>
                <a:spcPts val="0"/>
              </a:spcAft>
              <a:buClr>
                <a:schemeClr val="dk1"/>
              </a:buClr>
              <a:buSzPts val="1100"/>
              <a:buFont typeface="Arial"/>
              <a:buNone/>
            </a:pPr>
            <a:r>
              <a:rPr lang="en-US" sz="2500">
                <a:solidFill>
                  <a:schemeClr val="dk1"/>
                </a:solidFill>
                <a:latin typeface="Times New Roman"/>
                <a:ea typeface="Times New Roman"/>
                <a:cs typeface="Times New Roman"/>
                <a:sym typeface="Times New Roman"/>
              </a:rPr>
              <a:t>• </a:t>
            </a:r>
            <a:r>
              <a:rPr lang="en-US" sz="2200">
                <a:solidFill>
                  <a:schemeClr val="dk1"/>
                </a:solidFill>
                <a:latin typeface="Times New Roman"/>
                <a:ea typeface="Times New Roman"/>
                <a:cs typeface="Times New Roman"/>
                <a:sym typeface="Times New Roman"/>
              </a:rPr>
              <a:t>59% or below:  Needs Improvement (N)  </a:t>
            </a:r>
            <a:br>
              <a:rPr lang="en-US" sz="2200">
                <a:solidFill>
                  <a:schemeClr val="dk1"/>
                </a:solidFill>
                <a:latin typeface="Times New Roman"/>
                <a:ea typeface="Times New Roman"/>
                <a:cs typeface="Times New Roman"/>
                <a:sym typeface="Times New Roman"/>
              </a:rPr>
            </a:br>
            <a:endParaRPr sz="2300">
              <a:solidFill>
                <a:schemeClr val="dk1"/>
              </a:solidFill>
              <a:latin typeface="Times New Roman"/>
              <a:ea typeface="Times New Roman"/>
              <a:cs typeface="Times New Roman"/>
              <a:sym typeface="Times New Roman"/>
            </a:endParaRPr>
          </a:p>
          <a:p>
            <a:pPr indent="0" lvl="0" marL="0" rtl="0" algn="l">
              <a:lnSpc>
                <a:spcPct val="100000"/>
              </a:lnSpc>
              <a:spcBef>
                <a:spcPts val="0"/>
              </a:spcBef>
              <a:spcAft>
                <a:spcPts val="0"/>
              </a:spcAft>
              <a:buClr>
                <a:schemeClr val="dk1"/>
              </a:buClr>
              <a:buSzPts val="1100"/>
              <a:buFont typeface="Arial"/>
              <a:buNone/>
            </a:pPr>
            <a:r>
              <a:rPr lang="en-US" sz="2200">
                <a:solidFill>
                  <a:schemeClr val="dk1"/>
                </a:solidFill>
                <a:latin typeface="Times New Roman"/>
                <a:ea typeface="Times New Roman"/>
                <a:cs typeface="Times New Roman"/>
                <a:sym typeface="Times New Roman"/>
              </a:rPr>
              <a:t>The following grading scale will be used for grades 2-5:  </a:t>
            </a:r>
            <a:br>
              <a:rPr lang="en-US" sz="2200">
                <a:solidFill>
                  <a:schemeClr val="dk1"/>
                </a:solidFill>
                <a:latin typeface="Times New Roman"/>
                <a:ea typeface="Times New Roman"/>
                <a:cs typeface="Times New Roman"/>
                <a:sym typeface="Times New Roman"/>
              </a:rPr>
            </a:br>
            <a:endParaRPr sz="2300">
              <a:solidFill>
                <a:schemeClr val="dk1"/>
              </a:solidFill>
              <a:latin typeface="Times New Roman"/>
              <a:ea typeface="Times New Roman"/>
              <a:cs typeface="Times New Roman"/>
              <a:sym typeface="Times New Roman"/>
            </a:endParaRPr>
          </a:p>
          <a:p>
            <a:pPr indent="0" lvl="0" marL="0" rtl="0" algn="l">
              <a:lnSpc>
                <a:spcPct val="100000"/>
              </a:lnSpc>
              <a:spcBef>
                <a:spcPts val="0"/>
              </a:spcBef>
              <a:spcAft>
                <a:spcPts val="0"/>
              </a:spcAft>
              <a:buClr>
                <a:schemeClr val="dk1"/>
              </a:buClr>
              <a:buSzPts val="1100"/>
              <a:buFont typeface="Arial"/>
              <a:buNone/>
            </a:pPr>
            <a:r>
              <a:rPr lang="en-US" sz="2200">
                <a:solidFill>
                  <a:schemeClr val="dk1"/>
                </a:solidFill>
                <a:latin typeface="Times New Roman"/>
                <a:ea typeface="Times New Roman"/>
                <a:cs typeface="Times New Roman"/>
                <a:sym typeface="Times New Roman"/>
              </a:rPr>
              <a:t>• 90% or higher: Excellent (E)  </a:t>
            </a:r>
            <a:endParaRPr sz="2300">
              <a:solidFill>
                <a:schemeClr val="dk1"/>
              </a:solidFill>
              <a:latin typeface="Times New Roman"/>
              <a:ea typeface="Times New Roman"/>
              <a:cs typeface="Times New Roman"/>
              <a:sym typeface="Times New Roman"/>
            </a:endParaRPr>
          </a:p>
          <a:p>
            <a:pPr indent="0" lvl="0" marL="0" rtl="0" algn="l">
              <a:lnSpc>
                <a:spcPct val="100000"/>
              </a:lnSpc>
              <a:spcBef>
                <a:spcPts val="120"/>
              </a:spcBef>
              <a:spcAft>
                <a:spcPts val="0"/>
              </a:spcAft>
              <a:buClr>
                <a:schemeClr val="dk1"/>
              </a:buClr>
              <a:buSzPts val="1100"/>
              <a:buFont typeface="Arial"/>
              <a:buNone/>
            </a:pPr>
            <a:r>
              <a:rPr lang="en-US" sz="2200">
                <a:solidFill>
                  <a:schemeClr val="dk1"/>
                </a:solidFill>
                <a:latin typeface="Times New Roman"/>
                <a:ea typeface="Times New Roman"/>
                <a:cs typeface="Times New Roman"/>
                <a:sym typeface="Times New Roman"/>
              </a:rPr>
              <a:t>• 80% to 89%:  Good (G)  </a:t>
            </a:r>
            <a:endParaRPr sz="2300">
              <a:solidFill>
                <a:schemeClr val="dk1"/>
              </a:solidFill>
              <a:latin typeface="Times New Roman"/>
              <a:ea typeface="Times New Roman"/>
              <a:cs typeface="Times New Roman"/>
              <a:sym typeface="Times New Roman"/>
            </a:endParaRPr>
          </a:p>
          <a:p>
            <a:pPr indent="0" lvl="0" marL="0" rtl="0" algn="l">
              <a:lnSpc>
                <a:spcPct val="100000"/>
              </a:lnSpc>
              <a:spcBef>
                <a:spcPts val="0"/>
              </a:spcBef>
              <a:spcAft>
                <a:spcPts val="0"/>
              </a:spcAft>
              <a:buClr>
                <a:schemeClr val="dk1"/>
              </a:buClr>
              <a:buSzPts val="1100"/>
              <a:buFont typeface="Arial"/>
              <a:buNone/>
            </a:pPr>
            <a:r>
              <a:rPr lang="en-US" sz="2200">
                <a:solidFill>
                  <a:schemeClr val="dk1"/>
                </a:solidFill>
                <a:latin typeface="Times New Roman"/>
                <a:ea typeface="Times New Roman"/>
                <a:cs typeface="Times New Roman"/>
                <a:sym typeface="Times New Roman"/>
              </a:rPr>
              <a:t>• 70% to 79%: Satisfactory (S)  </a:t>
            </a:r>
            <a:endParaRPr sz="2300">
              <a:solidFill>
                <a:schemeClr val="dk1"/>
              </a:solidFill>
              <a:latin typeface="Times New Roman"/>
              <a:ea typeface="Times New Roman"/>
              <a:cs typeface="Times New Roman"/>
              <a:sym typeface="Times New Roman"/>
            </a:endParaRPr>
          </a:p>
          <a:p>
            <a:pPr indent="0" lvl="0" marL="0" rtl="0" algn="l">
              <a:lnSpc>
                <a:spcPct val="100000"/>
              </a:lnSpc>
              <a:spcBef>
                <a:spcPts val="120"/>
              </a:spcBef>
              <a:spcAft>
                <a:spcPts val="0"/>
              </a:spcAft>
              <a:buClr>
                <a:schemeClr val="dk1"/>
              </a:buClr>
              <a:buSzPts val="1100"/>
              <a:buFont typeface="Arial"/>
              <a:buNone/>
            </a:pPr>
            <a:r>
              <a:rPr lang="en-US" sz="2200">
                <a:solidFill>
                  <a:schemeClr val="dk1"/>
                </a:solidFill>
                <a:latin typeface="Times New Roman"/>
                <a:ea typeface="Times New Roman"/>
                <a:cs typeface="Times New Roman"/>
                <a:sym typeface="Times New Roman"/>
              </a:rPr>
              <a:t>• 60% to 69%:  Poor (P)  </a:t>
            </a:r>
            <a:endParaRPr sz="2300">
              <a:solidFill>
                <a:schemeClr val="dk1"/>
              </a:solidFill>
              <a:latin typeface="Times New Roman"/>
              <a:ea typeface="Times New Roman"/>
              <a:cs typeface="Times New Roman"/>
              <a:sym typeface="Times New Roman"/>
            </a:endParaRPr>
          </a:p>
          <a:p>
            <a:pPr indent="0" lvl="0" marL="0" rtl="0" algn="l">
              <a:lnSpc>
                <a:spcPct val="100000"/>
              </a:lnSpc>
              <a:spcBef>
                <a:spcPts val="0"/>
              </a:spcBef>
              <a:spcAft>
                <a:spcPts val="0"/>
              </a:spcAft>
              <a:buClr>
                <a:schemeClr val="dk1"/>
              </a:buClr>
              <a:buSzPts val="1100"/>
              <a:buFont typeface="Arial"/>
              <a:buNone/>
            </a:pPr>
            <a:r>
              <a:rPr lang="en-US" sz="2200">
                <a:solidFill>
                  <a:schemeClr val="dk1"/>
                </a:solidFill>
                <a:latin typeface="Times New Roman"/>
                <a:ea typeface="Times New Roman"/>
                <a:cs typeface="Times New Roman"/>
                <a:sym typeface="Times New Roman"/>
              </a:rPr>
              <a:t>• 59% or below:  Unsatisfactory (U)  </a:t>
            </a:r>
            <a:br>
              <a:rPr lang="en-US" sz="2200">
                <a:solidFill>
                  <a:schemeClr val="dk1"/>
                </a:solidFill>
                <a:latin typeface="Times New Roman"/>
                <a:ea typeface="Times New Roman"/>
                <a:cs typeface="Times New Roman"/>
                <a:sym typeface="Times New Roman"/>
              </a:rPr>
            </a:br>
            <a:endParaRPr sz="3600">
              <a:solidFill>
                <a:schemeClr val="dk1"/>
              </a:solidFill>
              <a:latin typeface="Times New Roman"/>
              <a:ea typeface="Times New Roman"/>
              <a:cs typeface="Times New Roman"/>
              <a:sym typeface="Times New Roman"/>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87" name="Shape 287"/>
        <p:cNvGrpSpPr/>
        <p:nvPr/>
      </p:nvGrpSpPr>
      <p:grpSpPr>
        <a:xfrm>
          <a:off x="0" y="0"/>
          <a:ext cx="0" cy="0"/>
          <a:chOff x="0" y="0"/>
          <a:chExt cx="0" cy="0"/>
        </a:xfrm>
      </p:grpSpPr>
      <p:sp>
        <p:nvSpPr>
          <p:cNvPr id="288" name="Google Shape;288;g1525ae61dff_0_55"/>
          <p:cNvSpPr txBox="1"/>
          <p:nvPr>
            <p:ph type="title"/>
          </p:nvPr>
        </p:nvSpPr>
        <p:spPr>
          <a:xfrm>
            <a:off x="734484" y="209550"/>
            <a:ext cx="11457600" cy="561900"/>
          </a:xfrm>
          <a:prstGeom prst="rect">
            <a:avLst/>
          </a:prstGeom>
          <a:solidFill>
            <a:schemeClr val="accent1"/>
          </a:solidFill>
          <a:ln>
            <a:noFill/>
          </a:ln>
        </p:spPr>
        <p:txBody>
          <a:bodyPr anchorCtr="0" anchor="ctr" bIns="45700" lIns="91425" spcFirstLastPara="1" rIns="91425" wrap="square" tIns="45700">
            <a:normAutofit fontScale="90000"/>
          </a:bodyPr>
          <a:lstStyle/>
          <a:p>
            <a:pPr indent="0" lvl="0" marL="0" rtl="0" algn="ctr">
              <a:lnSpc>
                <a:spcPct val="89000"/>
              </a:lnSpc>
              <a:spcBef>
                <a:spcPts val="0"/>
              </a:spcBef>
              <a:spcAft>
                <a:spcPts val="0"/>
              </a:spcAft>
              <a:buClr>
                <a:schemeClr val="dk1"/>
              </a:buClr>
              <a:buSzPct val="111109"/>
              <a:buFont typeface="Arial"/>
              <a:buNone/>
            </a:pPr>
            <a:r>
              <a:rPr lang="en-US" sz="3959">
                <a:solidFill>
                  <a:schemeClr val="dk1"/>
                </a:solidFill>
              </a:rPr>
              <a:t>District Level Updates- Middle School Choice   </a:t>
            </a:r>
            <a:endParaRPr/>
          </a:p>
        </p:txBody>
      </p:sp>
      <p:sp>
        <p:nvSpPr>
          <p:cNvPr id="289" name="Google Shape;289;g1525ae61dff_0_55"/>
          <p:cNvSpPr txBox="1"/>
          <p:nvPr>
            <p:ph idx="12" type="sldNum"/>
          </p:nvPr>
        </p:nvSpPr>
        <p:spPr>
          <a:xfrm>
            <a:off x="9472736" y="6453386"/>
            <a:ext cx="1596300" cy="404700"/>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en-US"/>
              <a:t>‹#›</a:t>
            </a:fld>
            <a:endParaRPr/>
          </a:p>
        </p:txBody>
      </p:sp>
      <p:sp>
        <p:nvSpPr>
          <p:cNvPr id="290" name="Google Shape;290;g1525ae61dff_0_55"/>
          <p:cNvSpPr txBox="1"/>
          <p:nvPr>
            <p:ph idx="1" type="body"/>
          </p:nvPr>
        </p:nvSpPr>
        <p:spPr>
          <a:xfrm>
            <a:off x="734485" y="894579"/>
            <a:ext cx="11457600" cy="5761200"/>
          </a:xfrm>
          <a:prstGeom prst="rect">
            <a:avLst/>
          </a:prstGeom>
          <a:noFill/>
          <a:ln>
            <a:noFill/>
          </a:ln>
        </p:spPr>
        <p:txBody>
          <a:bodyPr anchorCtr="0" anchor="t" bIns="45700" lIns="91425" spcFirstLastPara="1" rIns="91425" wrap="square" tIns="45700">
            <a:normAutofit/>
          </a:bodyPr>
          <a:lstStyle/>
          <a:p>
            <a:pPr indent="0" lvl="0" marL="0" rtl="0" algn="l">
              <a:lnSpc>
                <a:spcPct val="74000"/>
              </a:lnSpc>
              <a:spcBef>
                <a:spcPts val="1200"/>
              </a:spcBef>
              <a:spcAft>
                <a:spcPts val="0"/>
              </a:spcAft>
              <a:buSzPts val="1800"/>
              <a:buNone/>
            </a:pPr>
            <a:r>
              <a:t/>
            </a:r>
            <a:endParaRPr sz="3650">
              <a:latin typeface="Times New Roman"/>
              <a:ea typeface="Times New Roman"/>
              <a:cs typeface="Times New Roman"/>
              <a:sym typeface="Times New Roman"/>
            </a:endParaRPr>
          </a:p>
          <a:p>
            <a:pPr indent="0" lvl="0" marL="0" rtl="0" algn="l">
              <a:lnSpc>
                <a:spcPct val="115000"/>
              </a:lnSpc>
              <a:spcBef>
                <a:spcPts val="0"/>
              </a:spcBef>
              <a:spcAft>
                <a:spcPts val="0"/>
              </a:spcAft>
              <a:buSzPts val="1800"/>
              <a:buNone/>
            </a:pPr>
            <a:r>
              <a:t/>
            </a:r>
            <a:endParaRPr sz="5287">
              <a:latin typeface="Times New Roman"/>
              <a:ea typeface="Times New Roman"/>
              <a:cs typeface="Times New Roman"/>
              <a:sym typeface="Times New Roman"/>
            </a:endParaRPr>
          </a:p>
          <a:p>
            <a:pPr indent="0" lvl="0" marL="0" rtl="0" algn="l">
              <a:lnSpc>
                <a:spcPct val="115000"/>
              </a:lnSpc>
              <a:spcBef>
                <a:spcPts val="1000"/>
              </a:spcBef>
              <a:spcAft>
                <a:spcPts val="0"/>
              </a:spcAft>
              <a:buSzPts val="3273"/>
              <a:buNone/>
            </a:pPr>
            <a:r>
              <a:t/>
            </a:r>
            <a:endParaRPr sz="3650">
              <a:latin typeface="Times New Roman"/>
              <a:ea typeface="Times New Roman"/>
              <a:cs typeface="Times New Roman"/>
              <a:sym typeface="Times New Roman"/>
            </a:endParaRPr>
          </a:p>
          <a:p>
            <a:pPr indent="0" lvl="0" marL="0" rtl="0" algn="l">
              <a:lnSpc>
                <a:spcPct val="115000"/>
              </a:lnSpc>
              <a:spcBef>
                <a:spcPts val="1000"/>
              </a:spcBef>
              <a:spcAft>
                <a:spcPts val="0"/>
              </a:spcAft>
              <a:buSzPts val="3273"/>
              <a:buNone/>
            </a:pPr>
            <a:r>
              <a:t/>
            </a:r>
            <a:endParaRPr b="1" sz="3650">
              <a:latin typeface="Times New Roman"/>
              <a:ea typeface="Times New Roman"/>
              <a:cs typeface="Times New Roman"/>
              <a:sym typeface="Times New Roman"/>
            </a:endParaRPr>
          </a:p>
          <a:p>
            <a:pPr indent="0" lvl="0" marL="0" rtl="0" algn="l">
              <a:lnSpc>
                <a:spcPct val="74000"/>
              </a:lnSpc>
              <a:spcBef>
                <a:spcPts val="1200"/>
              </a:spcBef>
              <a:spcAft>
                <a:spcPts val="0"/>
              </a:spcAft>
              <a:buSzPts val="1800"/>
              <a:buNone/>
            </a:pPr>
            <a:r>
              <a:t/>
            </a:r>
            <a:endParaRPr sz="3650">
              <a:latin typeface="Times New Roman"/>
              <a:ea typeface="Times New Roman"/>
              <a:cs typeface="Times New Roman"/>
              <a:sym typeface="Times New Roman"/>
            </a:endParaRPr>
          </a:p>
        </p:txBody>
      </p:sp>
      <p:sp>
        <p:nvSpPr>
          <p:cNvPr id="291" name="Google Shape;291;g1525ae61dff_0_55"/>
          <p:cNvSpPr txBox="1"/>
          <p:nvPr>
            <p:ph idx="10" type="dt"/>
          </p:nvPr>
        </p:nvSpPr>
        <p:spPr>
          <a:xfrm>
            <a:off x="926824" y="6251079"/>
            <a:ext cx="1881300" cy="4047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1400"/>
              <a:buNone/>
            </a:pPr>
            <a:r>
              <a:rPr lang="en-US"/>
              <a:t>SY 2022-2023</a:t>
            </a:r>
            <a:endParaRPr/>
          </a:p>
        </p:txBody>
      </p:sp>
      <p:sp>
        <p:nvSpPr>
          <p:cNvPr id="292" name="Google Shape;292;g1525ae61dff_0_55"/>
          <p:cNvSpPr txBox="1"/>
          <p:nvPr/>
        </p:nvSpPr>
        <p:spPr>
          <a:xfrm>
            <a:off x="1002725" y="1181800"/>
            <a:ext cx="10904700" cy="75567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chemeClr val="dk1"/>
              </a:buClr>
              <a:buSzPts val="1100"/>
              <a:buFont typeface="Arial"/>
              <a:buNone/>
            </a:pPr>
            <a:r>
              <a:rPr b="1" i="0" lang="en-US" sz="2150" u="none" cap="none" strike="noStrike">
                <a:solidFill>
                  <a:srgbClr val="1A1A1A"/>
                </a:solidFill>
                <a:highlight>
                  <a:srgbClr val="FFFFFF"/>
                </a:highlight>
                <a:latin typeface="Arial"/>
                <a:ea typeface="Arial"/>
                <a:cs typeface="Arial"/>
                <a:sym typeface="Arial"/>
              </a:rPr>
              <a:t>3rd grade:</a:t>
            </a:r>
            <a:endParaRPr b="1" i="0" sz="2150" u="none" cap="none" strike="noStrike">
              <a:solidFill>
                <a:srgbClr val="1A1A1A"/>
              </a:solidFill>
              <a:highlight>
                <a:srgbClr val="FFFFFF"/>
              </a:highlight>
              <a:latin typeface="Arial"/>
              <a:ea typeface="Arial"/>
              <a:cs typeface="Arial"/>
              <a:sym typeface="Arial"/>
            </a:endParaRPr>
          </a:p>
          <a:p>
            <a:pPr indent="-323850" lvl="0" marL="876300" marR="0" rtl="0" algn="l">
              <a:lnSpc>
                <a:spcPct val="100000"/>
              </a:lnSpc>
              <a:spcBef>
                <a:spcPts val="600"/>
              </a:spcBef>
              <a:spcAft>
                <a:spcPts val="0"/>
              </a:spcAft>
              <a:buClr>
                <a:srgbClr val="1A1A1A"/>
              </a:buClr>
              <a:buSzPts val="1500"/>
              <a:buFont typeface="Arial"/>
              <a:buChar char="●"/>
            </a:pPr>
            <a:r>
              <a:rPr b="0" i="0" lang="en-US" sz="1500" u="none" cap="none" strike="noStrike">
                <a:solidFill>
                  <a:srgbClr val="1A1A1A"/>
                </a:solidFill>
                <a:highlight>
                  <a:srgbClr val="FFFFFF"/>
                </a:highlight>
                <a:latin typeface="Arial"/>
                <a:ea typeface="Arial"/>
                <a:cs typeface="Arial"/>
                <a:sym typeface="Arial"/>
              </a:rPr>
              <a:t>Join after-school clubs so you’ll have lots of different experiences and can find out what you like best</a:t>
            </a:r>
            <a:endParaRPr b="0" i="0" sz="1500" u="none" cap="none" strike="noStrike">
              <a:solidFill>
                <a:srgbClr val="1A1A1A"/>
              </a:solidFill>
              <a:highlight>
                <a:srgbClr val="FFFFFF"/>
              </a:highlight>
              <a:latin typeface="Arial"/>
              <a:ea typeface="Arial"/>
              <a:cs typeface="Arial"/>
              <a:sym typeface="Arial"/>
            </a:endParaRPr>
          </a:p>
          <a:p>
            <a:pPr indent="-323850" lvl="0" marL="876300" marR="0" rtl="0" algn="l">
              <a:lnSpc>
                <a:spcPct val="100000"/>
              </a:lnSpc>
              <a:spcBef>
                <a:spcPts val="0"/>
              </a:spcBef>
              <a:spcAft>
                <a:spcPts val="0"/>
              </a:spcAft>
              <a:buClr>
                <a:srgbClr val="1A1A1A"/>
              </a:buClr>
              <a:buSzPts val="1500"/>
              <a:buFont typeface="Arial"/>
              <a:buChar char="●"/>
            </a:pPr>
            <a:r>
              <a:rPr b="0" i="0" lang="en-US" sz="1500" u="none" cap="none" strike="noStrike">
                <a:solidFill>
                  <a:srgbClr val="1A1A1A"/>
                </a:solidFill>
                <a:highlight>
                  <a:srgbClr val="FFFFFF"/>
                </a:highlight>
                <a:latin typeface="Arial"/>
                <a:ea typeface="Arial"/>
                <a:cs typeface="Arial"/>
                <a:sym typeface="Arial"/>
              </a:rPr>
              <a:t>Think about your talents and what interests you most</a:t>
            </a:r>
            <a:endParaRPr b="0" i="0" sz="1500" u="none" cap="none" strike="noStrike">
              <a:solidFill>
                <a:srgbClr val="1A1A1A"/>
              </a:solidFill>
              <a:highlight>
                <a:srgbClr val="FFFFFF"/>
              </a:highlight>
              <a:latin typeface="Arial"/>
              <a:ea typeface="Arial"/>
              <a:cs typeface="Arial"/>
              <a:sym typeface="Arial"/>
            </a:endParaRPr>
          </a:p>
          <a:p>
            <a:pPr indent="-323850" lvl="0" marL="876300" marR="0" rtl="0" algn="l">
              <a:lnSpc>
                <a:spcPct val="100000"/>
              </a:lnSpc>
              <a:spcBef>
                <a:spcPts val="0"/>
              </a:spcBef>
              <a:spcAft>
                <a:spcPts val="0"/>
              </a:spcAft>
              <a:buClr>
                <a:srgbClr val="1A1A1A"/>
              </a:buClr>
              <a:buSzPts val="1500"/>
              <a:buFont typeface="Arial"/>
              <a:buChar char="●"/>
            </a:pPr>
            <a:r>
              <a:rPr b="0" i="0" lang="en-US" sz="1500" u="none" cap="none" strike="noStrike">
                <a:solidFill>
                  <a:srgbClr val="1A1A1A"/>
                </a:solidFill>
                <a:highlight>
                  <a:srgbClr val="FFFFFF"/>
                </a:highlight>
                <a:latin typeface="Arial"/>
                <a:ea typeface="Arial"/>
                <a:cs typeface="Arial"/>
                <a:sym typeface="Arial"/>
              </a:rPr>
              <a:t>Visit </a:t>
            </a:r>
            <a:r>
              <a:rPr b="0" i="0" lang="en-US" sz="1500" u="sng" cap="none" strike="noStrike">
                <a:solidFill>
                  <a:srgbClr val="CE405F"/>
                </a:solidFill>
                <a:highlight>
                  <a:srgbClr val="FFFFFF"/>
                </a:highlight>
                <a:latin typeface="Arial"/>
                <a:ea typeface="Arial"/>
                <a:cs typeface="Arial"/>
                <a:sym typeface="Arial"/>
                <a:hlinkClick r:id="rId3">
                  <a:extLst>
                    <a:ext uri="{A12FA001-AC4F-418D-AE19-62706E023703}">
                      <ahyp:hlinkClr val="tx"/>
                    </a:ext>
                  </a:extLst>
                </a:hlinkClick>
              </a:rPr>
              <a:t>middle and high school websites</a:t>
            </a:r>
            <a:endParaRPr b="0" i="0" sz="1500" u="sng" cap="none" strike="noStrike">
              <a:solidFill>
                <a:srgbClr val="CE405F"/>
              </a:solidFill>
              <a:highlight>
                <a:srgbClr val="FFFFFF"/>
              </a:highlight>
              <a:latin typeface="Arial"/>
              <a:ea typeface="Arial"/>
              <a:cs typeface="Arial"/>
              <a:sym typeface="Arial"/>
            </a:endParaRPr>
          </a:p>
          <a:p>
            <a:pPr indent="-323850" lvl="0" marL="876300" marR="0" rtl="0" algn="l">
              <a:lnSpc>
                <a:spcPct val="100000"/>
              </a:lnSpc>
              <a:spcBef>
                <a:spcPts val="0"/>
              </a:spcBef>
              <a:spcAft>
                <a:spcPts val="0"/>
              </a:spcAft>
              <a:buClr>
                <a:srgbClr val="1A1A1A"/>
              </a:buClr>
              <a:buSzPts val="1500"/>
              <a:buFont typeface="Arial"/>
              <a:buChar char="●"/>
            </a:pPr>
            <a:r>
              <a:rPr b="0" i="0" lang="en-US" sz="1500" u="none" cap="none" strike="noStrike">
                <a:solidFill>
                  <a:srgbClr val="1A1A1A"/>
                </a:solidFill>
                <a:highlight>
                  <a:srgbClr val="FFFFFF"/>
                </a:highlight>
                <a:latin typeface="Arial"/>
                <a:ea typeface="Arial"/>
                <a:cs typeface="Arial"/>
                <a:sym typeface="Arial"/>
              </a:rPr>
              <a:t>Talk to friends, neighbors, and family members about where they go to school</a:t>
            </a:r>
            <a:endParaRPr b="0" i="0" sz="1500" u="none" cap="none" strike="noStrike">
              <a:solidFill>
                <a:srgbClr val="1A1A1A"/>
              </a:solidFill>
              <a:highlight>
                <a:srgbClr val="FFFFFF"/>
              </a:highlight>
              <a:latin typeface="Arial"/>
              <a:ea typeface="Arial"/>
              <a:cs typeface="Arial"/>
              <a:sym typeface="Arial"/>
            </a:endParaRPr>
          </a:p>
          <a:p>
            <a:pPr indent="-323850" lvl="0" marL="876300" marR="0" rtl="0" algn="l">
              <a:lnSpc>
                <a:spcPct val="100000"/>
              </a:lnSpc>
              <a:spcBef>
                <a:spcPts val="0"/>
              </a:spcBef>
              <a:spcAft>
                <a:spcPts val="0"/>
              </a:spcAft>
              <a:buClr>
                <a:srgbClr val="1A1A1A"/>
              </a:buClr>
              <a:buSzPts val="1500"/>
              <a:buFont typeface="Arial"/>
              <a:buChar char="●"/>
            </a:pPr>
            <a:r>
              <a:rPr b="0" i="0" lang="en-US" sz="1500" u="none" cap="none" strike="noStrike">
                <a:solidFill>
                  <a:srgbClr val="1A1A1A"/>
                </a:solidFill>
                <a:highlight>
                  <a:srgbClr val="FFFFFF"/>
                </a:highlight>
                <a:latin typeface="Arial"/>
                <a:ea typeface="Arial"/>
                <a:cs typeface="Arial"/>
                <a:sym typeface="Arial"/>
              </a:rPr>
              <a:t>Find out about special programs like </a:t>
            </a:r>
            <a:r>
              <a:rPr b="0" i="0" lang="en-US" sz="1500" u="sng" cap="none" strike="noStrike">
                <a:solidFill>
                  <a:srgbClr val="CE405F"/>
                </a:solidFill>
                <a:highlight>
                  <a:srgbClr val="FFFFFF"/>
                </a:highlight>
                <a:latin typeface="Arial"/>
                <a:ea typeface="Arial"/>
                <a:cs typeface="Arial"/>
                <a:sym typeface="Arial"/>
                <a:hlinkClick r:id="rId4">
                  <a:extLst>
                    <a:ext uri="{A12FA001-AC4F-418D-AE19-62706E023703}">
                      <ahyp:hlinkClr val="tx"/>
                    </a:ext>
                  </a:extLst>
                </a:hlinkClick>
              </a:rPr>
              <a:t>TWIGS</a:t>
            </a:r>
            <a:r>
              <a:rPr b="0" i="0" lang="en-US" sz="1500" u="none" cap="none" strike="noStrike">
                <a:solidFill>
                  <a:srgbClr val="1A1A1A"/>
                </a:solidFill>
                <a:highlight>
                  <a:srgbClr val="FFFFFF"/>
                </a:highlight>
                <a:latin typeface="Arial"/>
                <a:ea typeface="Arial"/>
                <a:cs typeface="Arial"/>
                <a:sym typeface="Arial"/>
              </a:rPr>
              <a:t>, </a:t>
            </a:r>
            <a:r>
              <a:rPr b="0" i="0" lang="en-US" sz="1500" u="sng" cap="none" strike="noStrike">
                <a:solidFill>
                  <a:srgbClr val="CE405F"/>
                </a:solidFill>
                <a:highlight>
                  <a:srgbClr val="FFFFFF"/>
                </a:highlight>
                <a:latin typeface="Arial"/>
                <a:ea typeface="Arial"/>
                <a:cs typeface="Arial"/>
                <a:sym typeface="Arial"/>
                <a:hlinkClick r:id="rId5">
                  <a:extLst>
                    <a:ext uri="{A12FA001-AC4F-418D-AE19-62706E023703}">
                      <ahyp:hlinkClr val="tx"/>
                    </a:ext>
                  </a:extLst>
                </a:hlinkClick>
              </a:rPr>
              <a:t>Ingenuity Project</a:t>
            </a:r>
            <a:r>
              <a:rPr b="0" i="0" lang="en-US" sz="1500" u="none" cap="none" strike="noStrike">
                <a:solidFill>
                  <a:srgbClr val="1A1A1A"/>
                </a:solidFill>
                <a:highlight>
                  <a:srgbClr val="FFFFFF"/>
                </a:highlight>
                <a:latin typeface="Arial"/>
                <a:ea typeface="Arial"/>
                <a:cs typeface="Arial"/>
                <a:sym typeface="Arial"/>
              </a:rPr>
              <a:t>, Gateway to Technology, and </a:t>
            </a:r>
            <a:r>
              <a:rPr b="0" i="0" lang="en-US" sz="1500" u="sng" cap="none" strike="noStrike">
                <a:solidFill>
                  <a:srgbClr val="CE405F"/>
                </a:solidFill>
                <a:highlight>
                  <a:srgbClr val="FFFFFF"/>
                </a:highlight>
                <a:latin typeface="Arial"/>
                <a:ea typeface="Arial"/>
                <a:cs typeface="Arial"/>
                <a:sym typeface="Arial"/>
                <a:hlinkClick r:id="rId6">
                  <a:extLst>
                    <a:ext uri="{A12FA001-AC4F-418D-AE19-62706E023703}">
                      <ahyp:hlinkClr val="tx"/>
                    </a:ext>
                  </a:extLst>
                </a:hlinkClick>
              </a:rPr>
              <a:t>gifted and advanced learning</a:t>
            </a:r>
            <a:r>
              <a:rPr b="0" i="0" lang="en-US" sz="1500" u="none" cap="none" strike="noStrike">
                <a:solidFill>
                  <a:srgbClr val="1A1A1A"/>
                </a:solidFill>
                <a:highlight>
                  <a:srgbClr val="FFFFFF"/>
                </a:highlight>
                <a:latin typeface="Arial"/>
                <a:ea typeface="Arial"/>
                <a:cs typeface="Arial"/>
                <a:sym typeface="Arial"/>
              </a:rPr>
              <a:t>, and what’s required for each one</a:t>
            </a:r>
            <a:endParaRPr b="0" i="0" sz="1500" u="none" cap="none" strike="noStrike">
              <a:solidFill>
                <a:srgbClr val="1A1A1A"/>
              </a:solidFill>
              <a:highlight>
                <a:srgbClr val="FFFFFF"/>
              </a:highlight>
              <a:latin typeface="Arial"/>
              <a:ea typeface="Arial"/>
              <a:cs typeface="Arial"/>
              <a:sym typeface="Arial"/>
            </a:endParaRPr>
          </a:p>
          <a:p>
            <a:pPr indent="0" lvl="0" marL="0" marR="0" rtl="0" algn="l">
              <a:lnSpc>
                <a:spcPct val="140000"/>
              </a:lnSpc>
              <a:spcBef>
                <a:spcPts val="5800"/>
              </a:spcBef>
              <a:spcAft>
                <a:spcPts val="0"/>
              </a:spcAft>
              <a:buClr>
                <a:srgbClr val="000000"/>
              </a:buClr>
              <a:buSzPts val="2150"/>
              <a:buFont typeface="Arial"/>
              <a:buNone/>
            </a:pPr>
            <a:r>
              <a:rPr b="1" i="0" lang="en-US" sz="2150" u="none" cap="none" strike="noStrike">
                <a:solidFill>
                  <a:srgbClr val="1A1A1A"/>
                </a:solidFill>
                <a:highlight>
                  <a:srgbClr val="FFFFFF"/>
                </a:highlight>
                <a:latin typeface="Arial"/>
                <a:ea typeface="Arial"/>
                <a:cs typeface="Arial"/>
                <a:sym typeface="Arial"/>
              </a:rPr>
              <a:t>4th grade:</a:t>
            </a:r>
            <a:endParaRPr b="1" i="0" sz="2150" u="none" cap="none" strike="noStrike">
              <a:solidFill>
                <a:srgbClr val="1A1A1A"/>
              </a:solidFill>
              <a:highlight>
                <a:srgbClr val="FFFFFF"/>
              </a:highlight>
              <a:latin typeface="Arial"/>
              <a:ea typeface="Arial"/>
              <a:cs typeface="Arial"/>
              <a:sym typeface="Arial"/>
            </a:endParaRPr>
          </a:p>
          <a:p>
            <a:pPr indent="-323850" lvl="0" marL="876300" marR="0" rtl="0" algn="l">
              <a:lnSpc>
                <a:spcPct val="150000"/>
              </a:lnSpc>
              <a:spcBef>
                <a:spcPts val="600"/>
              </a:spcBef>
              <a:spcAft>
                <a:spcPts val="0"/>
              </a:spcAft>
              <a:buClr>
                <a:srgbClr val="1A1A1A"/>
              </a:buClr>
              <a:buSzPts val="1500"/>
              <a:buFont typeface="Arial"/>
              <a:buChar char="●"/>
            </a:pPr>
            <a:r>
              <a:rPr b="0" i="0" lang="en-US" sz="1500" u="none" cap="none" strike="noStrike">
                <a:solidFill>
                  <a:srgbClr val="1A1A1A"/>
                </a:solidFill>
                <a:highlight>
                  <a:srgbClr val="FFFFFF"/>
                </a:highlight>
                <a:latin typeface="Arial"/>
                <a:ea typeface="Arial"/>
                <a:cs typeface="Arial"/>
                <a:sym typeface="Arial"/>
              </a:rPr>
              <a:t>Talk with the choice liaison at your school about options for middle grades</a:t>
            </a:r>
            <a:endParaRPr b="0" i="0" sz="1500" u="none" cap="none" strike="noStrike">
              <a:solidFill>
                <a:srgbClr val="1A1A1A"/>
              </a:solidFill>
              <a:highlight>
                <a:srgbClr val="FFFFFF"/>
              </a:highlight>
              <a:latin typeface="Arial"/>
              <a:ea typeface="Arial"/>
              <a:cs typeface="Arial"/>
              <a:sym typeface="Arial"/>
            </a:endParaRPr>
          </a:p>
          <a:p>
            <a:pPr indent="-323850" lvl="0" marL="876300" marR="0" rtl="0" algn="l">
              <a:lnSpc>
                <a:spcPct val="150000"/>
              </a:lnSpc>
              <a:spcBef>
                <a:spcPts val="0"/>
              </a:spcBef>
              <a:spcAft>
                <a:spcPts val="0"/>
              </a:spcAft>
              <a:buClr>
                <a:srgbClr val="1A1A1A"/>
              </a:buClr>
              <a:buSzPts val="1500"/>
              <a:buFont typeface="Arial"/>
              <a:buChar char="●"/>
            </a:pPr>
            <a:r>
              <a:rPr b="0" i="0" lang="en-US" sz="1500" u="none" cap="none" strike="noStrike">
                <a:solidFill>
                  <a:srgbClr val="1A1A1A"/>
                </a:solidFill>
                <a:highlight>
                  <a:srgbClr val="FFFFFF"/>
                </a:highlight>
                <a:latin typeface="Arial"/>
                <a:ea typeface="Arial"/>
                <a:cs typeface="Arial"/>
                <a:sym typeface="Arial"/>
              </a:rPr>
              <a:t>Think more about your interests and talents and what kind of school would work best for you</a:t>
            </a:r>
            <a:endParaRPr b="0" i="0" sz="1500" u="none" cap="none" strike="noStrike">
              <a:solidFill>
                <a:srgbClr val="1A1A1A"/>
              </a:solidFill>
              <a:highlight>
                <a:srgbClr val="FFFFFF"/>
              </a:highlight>
              <a:latin typeface="Arial"/>
              <a:ea typeface="Arial"/>
              <a:cs typeface="Arial"/>
              <a:sym typeface="Arial"/>
            </a:endParaRPr>
          </a:p>
          <a:p>
            <a:pPr indent="-323850" lvl="0" marL="876300" marR="0" rtl="0" algn="l">
              <a:lnSpc>
                <a:spcPct val="150000"/>
              </a:lnSpc>
              <a:spcBef>
                <a:spcPts val="0"/>
              </a:spcBef>
              <a:spcAft>
                <a:spcPts val="0"/>
              </a:spcAft>
              <a:buClr>
                <a:srgbClr val="1A1A1A"/>
              </a:buClr>
              <a:buSzPts val="1500"/>
              <a:buFont typeface="Arial"/>
              <a:buChar char="●"/>
            </a:pPr>
            <a:r>
              <a:rPr b="0" i="0" lang="en-US" sz="1500" u="none" cap="none" strike="noStrike">
                <a:solidFill>
                  <a:srgbClr val="1A1A1A"/>
                </a:solidFill>
                <a:highlight>
                  <a:srgbClr val="FFFFFF"/>
                </a:highlight>
                <a:latin typeface="Arial"/>
                <a:ea typeface="Arial"/>
                <a:cs typeface="Arial"/>
                <a:sym typeface="Arial"/>
              </a:rPr>
              <a:t>Go to open houses at different types of schools, so you can see the range of options available</a:t>
            </a:r>
            <a:endParaRPr b="0" i="0" sz="1500" u="none" cap="none" strike="noStrike">
              <a:solidFill>
                <a:srgbClr val="1A1A1A"/>
              </a:solidFill>
              <a:highlight>
                <a:srgbClr val="FFFFFF"/>
              </a:highlight>
              <a:latin typeface="Arial"/>
              <a:ea typeface="Arial"/>
              <a:cs typeface="Arial"/>
              <a:sym typeface="Arial"/>
            </a:endParaRPr>
          </a:p>
          <a:p>
            <a:pPr indent="-323850" lvl="0" marL="876300" marR="0" rtl="0" algn="l">
              <a:lnSpc>
                <a:spcPct val="150000"/>
              </a:lnSpc>
              <a:spcBef>
                <a:spcPts val="0"/>
              </a:spcBef>
              <a:spcAft>
                <a:spcPts val="0"/>
              </a:spcAft>
              <a:buClr>
                <a:srgbClr val="1A1A1A"/>
              </a:buClr>
              <a:buSzPts val="1500"/>
              <a:buFont typeface="Arial"/>
              <a:buChar char="●"/>
            </a:pPr>
            <a:r>
              <a:rPr b="0" i="0" lang="en-US" sz="1500" u="none" cap="none" strike="noStrike">
                <a:solidFill>
                  <a:srgbClr val="1A1A1A"/>
                </a:solidFill>
                <a:highlight>
                  <a:srgbClr val="FFFFFF"/>
                </a:highlight>
                <a:latin typeface="Arial"/>
                <a:ea typeface="Arial"/>
                <a:cs typeface="Arial"/>
                <a:sym typeface="Arial"/>
              </a:rPr>
              <a:t>Stay focused on doing well, so you’ll meet requirements for special programs</a:t>
            </a:r>
            <a:endParaRPr b="0" i="0" sz="1500" u="none" cap="none" strike="noStrike">
              <a:solidFill>
                <a:srgbClr val="1A1A1A"/>
              </a:solidFill>
              <a:highlight>
                <a:srgbClr val="FFFFFF"/>
              </a:highlight>
              <a:latin typeface="Arial"/>
              <a:ea typeface="Arial"/>
              <a:cs typeface="Arial"/>
              <a:sym typeface="Arial"/>
            </a:endParaRPr>
          </a:p>
          <a:p>
            <a:pPr indent="0" lvl="0" marL="0" marR="0" rtl="0" algn="l">
              <a:lnSpc>
                <a:spcPct val="100000"/>
              </a:lnSpc>
              <a:spcBef>
                <a:spcPts val="5800"/>
              </a:spcBef>
              <a:spcAft>
                <a:spcPts val="0"/>
              </a:spcAft>
              <a:buClr>
                <a:srgbClr val="000000"/>
              </a:buClr>
              <a:buSzPts val="1500"/>
              <a:buFont typeface="Arial"/>
              <a:buNone/>
            </a:pPr>
            <a:r>
              <a:t/>
            </a:r>
            <a:endParaRPr b="0" i="0" sz="1500" u="none" cap="none" strike="noStrike">
              <a:solidFill>
                <a:srgbClr val="1A1A1A"/>
              </a:solidFill>
              <a:highlight>
                <a:srgbClr val="FFFFFF"/>
              </a:highlight>
              <a:latin typeface="Arial"/>
              <a:ea typeface="Arial"/>
              <a:cs typeface="Arial"/>
              <a:sym typeface="Arial"/>
            </a:endParaRPr>
          </a:p>
          <a:p>
            <a:pPr indent="0" lvl="0" marL="0" marR="0" rtl="0" algn="l">
              <a:lnSpc>
                <a:spcPct val="100000"/>
              </a:lnSpc>
              <a:spcBef>
                <a:spcPts val="5800"/>
              </a:spcBef>
              <a:spcAft>
                <a:spcPts val="0"/>
              </a:spcAft>
              <a:buClr>
                <a:srgbClr val="000000"/>
              </a:buClr>
              <a:buSzPts val="1500"/>
              <a:buFont typeface="Arial"/>
              <a:buNone/>
            </a:pPr>
            <a:r>
              <a:t/>
            </a:r>
            <a:endParaRPr b="0" i="0" sz="1500" u="none" cap="none" strike="noStrike">
              <a:solidFill>
                <a:srgbClr val="1A1A1A"/>
              </a:solidFill>
              <a:highlight>
                <a:srgbClr val="FFFFFF"/>
              </a:highlight>
              <a:latin typeface="Arial"/>
              <a:ea typeface="Arial"/>
              <a:cs typeface="Arial"/>
              <a:sym typeface="Arial"/>
            </a:endParaRPr>
          </a:p>
          <a:p>
            <a:pPr indent="0" lvl="0" marL="0" marR="0" rtl="0" algn="l">
              <a:lnSpc>
                <a:spcPct val="100000"/>
              </a:lnSpc>
              <a:spcBef>
                <a:spcPts val="580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97" name="Shape 297"/>
        <p:cNvGrpSpPr/>
        <p:nvPr/>
      </p:nvGrpSpPr>
      <p:grpSpPr>
        <a:xfrm>
          <a:off x="0" y="0"/>
          <a:ext cx="0" cy="0"/>
          <a:chOff x="0" y="0"/>
          <a:chExt cx="0" cy="0"/>
        </a:xfrm>
      </p:grpSpPr>
      <p:sp>
        <p:nvSpPr>
          <p:cNvPr id="298" name="Google Shape;298;g1525ae61dff_0_70"/>
          <p:cNvSpPr txBox="1"/>
          <p:nvPr>
            <p:ph type="title"/>
          </p:nvPr>
        </p:nvSpPr>
        <p:spPr>
          <a:xfrm>
            <a:off x="734484" y="209550"/>
            <a:ext cx="11457600" cy="561900"/>
          </a:xfrm>
          <a:prstGeom prst="rect">
            <a:avLst/>
          </a:prstGeom>
          <a:solidFill>
            <a:schemeClr val="accent1"/>
          </a:solidFill>
          <a:ln>
            <a:noFill/>
          </a:ln>
        </p:spPr>
        <p:txBody>
          <a:bodyPr anchorCtr="0" anchor="ctr" bIns="45700" lIns="91425" spcFirstLastPara="1" rIns="91425" wrap="square" tIns="45700">
            <a:normAutofit fontScale="90000"/>
          </a:bodyPr>
          <a:lstStyle/>
          <a:p>
            <a:pPr indent="0" lvl="0" marL="0" rtl="0" algn="ctr">
              <a:lnSpc>
                <a:spcPct val="89000"/>
              </a:lnSpc>
              <a:spcBef>
                <a:spcPts val="0"/>
              </a:spcBef>
              <a:spcAft>
                <a:spcPts val="0"/>
              </a:spcAft>
              <a:buClr>
                <a:schemeClr val="dk1"/>
              </a:buClr>
              <a:buSzPct val="111109"/>
              <a:buFont typeface="Arial"/>
              <a:buNone/>
            </a:pPr>
            <a:r>
              <a:rPr lang="en-US" sz="3959">
                <a:solidFill>
                  <a:schemeClr val="dk1"/>
                </a:solidFill>
              </a:rPr>
              <a:t>District Level Updates- Middle School Choice   </a:t>
            </a:r>
            <a:endParaRPr/>
          </a:p>
        </p:txBody>
      </p:sp>
      <p:sp>
        <p:nvSpPr>
          <p:cNvPr id="299" name="Google Shape;299;g1525ae61dff_0_70"/>
          <p:cNvSpPr txBox="1"/>
          <p:nvPr>
            <p:ph idx="12" type="sldNum"/>
          </p:nvPr>
        </p:nvSpPr>
        <p:spPr>
          <a:xfrm>
            <a:off x="9472736" y="6453386"/>
            <a:ext cx="1596300" cy="404700"/>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en-US"/>
              <a:t>‹#›</a:t>
            </a:fld>
            <a:endParaRPr/>
          </a:p>
        </p:txBody>
      </p:sp>
      <p:sp>
        <p:nvSpPr>
          <p:cNvPr id="300" name="Google Shape;300;g1525ae61dff_0_70"/>
          <p:cNvSpPr txBox="1"/>
          <p:nvPr>
            <p:ph idx="1" type="body"/>
          </p:nvPr>
        </p:nvSpPr>
        <p:spPr>
          <a:xfrm>
            <a:off x="734485" y="894579"/>
            <a:ext cx="11457600" cy="5761200"/>
          </a:xfrm>
          <a:prstGeom prst="rect">
            <a:avLst/>
          </a:prstGeom>
          <a:noFill/>
          <a:ln>
            <a:noFill/>
          </a:ln>
        </p:spPr>
        <p:txBody>
          <a:bodyPr anchorCtr="0" anchor="t" bIns="45700" lIns="91425" spcFirstLastPara="1" rIns="91425" wrap="square" tIns="45700">
            <a:normAutofit/>
          </a:bodyPr>
          <a:lstStyle/>
          <a:p>
            <a:pPr indent="0" lvl="0" marL="0" rtl="0" algn="l">
              <a:lnSpc>
                <a:spcPct val="74000"/>
              </a:lnSpc>
              <a:spcBef>
                <a:spcPts val="1200"/>
              </a:spcBef>
              <a:spcAft>
                <a:spcPts val="0"/>
              </a:spcAft>
              <a:buSzPts val="1800"/>
              <a:buNone/>
            </a:pPr>
            <a:r>
              <a:t/>
            </a:r>
            <a:endParaRPr sz="3650">
              <a:latin typeface="Times New Roman"/>
              <a:ea typeface="Times New Roman"/>
              <a:cs typeface="Times New Roman"/>
              <a:sym typeface="Times New Roman"/>
            </a:endParaRPr>
          </a:p>
          <a:p>
            <a:pPr indent="0" lvl="0" marL="0" rtl="0" algn="l">
              <a:lnSpc>
                <a:spcPct val="115000"/>
              </a:lnSpc>
              <a:spcBef>
                <a:spcPts val="0"/>
              </a:spcBef>
              <a:spcAft>
                <a:spcPts val="0"/>
              </a:spcAft>
              <a:buSzPts val="1800"/>
              <a:buNone/>
            </a:pPr>
            <a:r>
              <a:t/>
            </a:r>
            <a:endParaRPr sz="5287">
              <a:latin typeface="Times New Roman"/>
              <a:ea typeface="Times New Roman"/>
              <a:cs typeface="Times New Roman"/>
              <a:sym typeface="Times New Roman"/>
            </a:endParaRPr>
          </a:p>
          <a:p>
            <a:pPr indent="0" lvl="0" marL="0" rtl="0" algn="l">
              <a:lnSpc>
                <a:spcPct val="115000"/>
              </a:lnSpc>
              <a:spcBef>
                <a:spcPts val="1000"/>
              </a:spcBef>
              <a:spcAft>
                <a:spcPts val="0"/>
              </a:spcAft>
              <a:buSzPts val="3273"/>
              <a:buNone/>
            </a:pPr>
            <a:r>
              <a:t/>
            </a:r>
            <a:endParaRPr sz="3650">
              <a:latin typeface="Times New Roman"/>
              <a:ea typeface="Times New Roman"/>
              <a:cs typeface="Times New Roman"/>
              <a:sym typeface="Times New Roman"/>
            </a:endParaRPr>
          </a:p>
          <a:p>
            <a:pPr indent="0" lvl="0" marL="0" rtl="0" algn="l">
              <a:lnSpc>
                <a:spcPct val="115000"/>
              </a:lnSpc>
              <a:spcBef>
                <a:spcPts val="1000"/>
              </a:spcBef>
              <a:spcAft>
                <a:spcPts val="0"/>
              </a:spcAft>
              <a:buSzPts val="3273"/>
              <a:buNone/>
            </a:pPr>
            <a:r>
              <a:t/>
            </a:r>
            <a:endParaRPr b="1" sz="3650">
              <a:latin typeface="Times New Roman"/>
              <a:ea typeface="Times New Roman"/>
              <a:cs typeface="Times New Roman"/>
              <a:sym typeface="Times New Roman"/>
            </a:endParaRPr>
          </a:p>
          <a:p>
            <a:pPr indent="0" lvl="0" marL="0" rtl="0" algn="l">
              <a:lnSpc>
                <a:spcPct val="74000"/>
              </a:lnSpc>
              <a:spcBef>
                <a:spcPts val="1200"/>
              </a:spcBef>
              <a:spcAft>
                <a:spcPts val="0"/>
              </a:spcAft>
              <a:buSzPts val="1800"/>
              <a:buNone/>
            </a:pPr>
            <a:r>
              <a:t/>
            </a:r>
            <a:endParaRPr sz="3650">
              <a:latin typeface="Times New Roman"/>
              <a:ea typeface="Times New Roman"/>
              <a:cs typeface="Times New Roman"/>
              <a:sym typeface="Times New Roman"/>
            </a:endParaRPr>
          </a:p>
        </p:txBody>
      </p:sp>
      <p:sp>
        <p:nvSpPr>
          <p:cNvPr id="301" name="Google Shape;301;g1525ae61dff_0_70"/>
          <p:cNvSpPr txBox="1"/>
          <p:nvPr>
            <p:ph idx="10" type="dt"/>
          </p:nvPr>
        </p:nvSpPr>
        <p:spPr>
          <a:xfrm>
            <a:off x="926824" y="6251079"/>
            <a:ext cx="1881300" cy="4047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1400"/>
              <a:buNone/>
            </a:pPr>
            <a:r>
              <a:rPr lang="en-US"/>
              <a:t>SY 2022-2023</a:t>
            </a:r>
            <a:endParaRPr/>
          </a:p>
        </p:txBody>
      </p:sp>
      <p:sp>
        <p:nvSpPr>
          <p:cNvPr id="302" name="Google Shape;302;g1525ae61dff_0_70"/>
          <p:cNvSpPr txBox="1"/>
          <p:nvPr/>
        </p:nvSpPr>
        <p:spPr>
          <a:xfrm>
            <a:off x="966925" y="1038550"/>
            <a:ext cx="10904700" cy="5024700"/>
          </a:xfrm>
          <a:prstGeom prst="rect">
            <a:avLst/>
          </a:prstGeom>
          <a:noFill/>
          <a:ln>
            <a:noFill/>
          </a:ln>
        </p:spPr>
        <p:txBody>
          <a:bodyPr anchorCtr="0" anchor="t" bIns="91425" lIns="91425" spcFirstLastPara="1" rIns="91425" wrap="square" tIns="91425">
            <a:spAutoFit/>
          </a:bodyPr>
          <a:lstStyle/>
          <a:p>
            <a:pPr indent="0" lvl="0" marL="0" marR="0" rtl="0" algn="l">
              <a:lnSpc>
                <a:spcPct val="140000"/>
              </a:lnSpc>
              <a:spcBef>
                <a:spcPts val="0"/>
              </a:spcBef>
              <a:spcAft>
                <a:spcPts val="0"/>
              </a:spcAft>
              <a:buClr>
                <a:schemeClr val="dk1"/>
              </a:buClr>
              <a:buSzPts val="1100"/>
              <a:buFont typeface="Arial"/>
              <a:buNone/>
            </a:pPr>
            <a:r>
              <a:rPr b="1" i="0" lang="en-US" sz="2650" u="none" cap="none" strike="noStrike">
                <a:solidFill>
                  <a:srgbClr val="1A1A1A"/>
                </a:solidFill>
                <a:highlight>
                  <a:srgbClr val="FFFFFF"/>
                </a:highlight>
                <a:latin typeface="Arial"/>
                <a:ea typeface="Arial"/>
                <a:cs typeface="Arial"/>
                <a:sym typeface="Arial"/>
              </a:rPr>
              <a:t>5th grade:</a:t>
            </a:r>
            <a:endParaRPr b="1" i="0" sz="2650" u="none" cap="none" strike="noStrike">
              <a:solidFill>
                <a:srgbClr val="1A1A1A"/>
              </a:solidFill>
              <a:highlight>
                <a:srgbClr val="FFFFFF"/>
              </a:highlight>
              <a:latin typeface="Arial"/>
              <a:ea typeface="Arial"/>
              <a:cs typeface="Arial"/>
              <a:sym typeface="Arial"/>
            </a:endParaRPr>
          </a:p>
          <a:p>
            <a:pPr indent="-355600" lvl="0" marL="876300" marR="0" rtl="0" algn="l">
              <a:lnSpc>
                <a:spcPct val="150000"/>
              </a:lnSpc>
              <a:spcBef>
                <a:spcPts val="600"/>
              </a:spcBef>
              <a:spcAft>
                <a:spcPts val="0"/>
              </a:spcAft>
              <a:buClr>
                <a:srgbClr val="1A1A1A"/>
              </a:buClr>
              <a:buSzPts val="2000"/>
              <a:buFont typeface="Arial"/>
              <a:buChar char="●"/>
            </a:pPr>
            <a:r>
              <a:rPr b="0" i="0" lang="en-US" sz="2000" u="none" cap="none" strike="noStrike">
                <a:solidFill>
                  <a:srgbClr val="1A1A1A"/>
                </a:solidFill>
                <a:highlight>
                  <a:srgbClr val="FFFFFF"/>
                </a:highlight>
                <a:latin typeface="Arial"/>
                <a:ea typeface="Arial"/>
                <a:cs typeface="Arial"/>
                <a:sym typeface="Arial"/>
              </a:rPr>
              <a:t>Narrow down your choices by </a:t>
            </a:r>
            <a:r>
              <a:rPr b="0" i="0" lang="en-US" sz="2000" u="sng" cap="none" strike="noStrike">
                <a:solidFill>
                  <a:srgbClr val="CE405F"/>
                </a:solidFill>
                <a:highlight>
                  <a:srgbClr val="FFFFFF"/>
                </a:highlight>
                <a:latin typeface="Arial"/>
                <a:ea typeface="Arial"/>
                <a:cs typeface="Arial"/>
                <a:sym typeface="Arial"/>
                <a:hlinkClick r:id="rId3">
                  <a:extLst>
                    <a:ext uri="{A12FA001-AC4F-418D-AE19-62706E023703}">
                      <ahyp:hlinkClr val="tx"/>
                    </a:ext>
                  </a:extLst>
                </a:hlinkClick>
              </a:rPr>
              <a:t>visiting schools</a:t>
            </a:r>
            <a:r>
              <a:rPr b="0" i="0" lang="en-US" sz="2000" u="none" cap="none" strike="noStrike">
                <a:solidFill>
                  <a:srgbClr val="1A1A1A"/>
                </a:solidFill>
                <a:highlight>
                  <a:srgbClr val="FFFFFF"/>
                </a:highlight>
                <a:latin typeface="Arial"/>
                <a:ea typeface="Arial"/>
                <a:cs typeface="Arial"/>
                <a:sym typeface="Arial"/>
              </a:rPr>
              <a:t> you’re interested in, going to the school choice fair, and talking to current students, parents, and staff members</a:t>
            </a:r>
            <a:endParaRPr b="0" i="0" sz="2000" u="none" cap="none" strike="noStrike">
              <a:solidFill>
                <a:srgbClr val="1A1A1A"/>
              </a:solidFill>
              <a:highlight>
                <a:srgbClr val="FFFFFF"/>
              </a:highlight>
              <a:latin typeface="Arial"/>
              <a:ea typeface="Arial"/>
              <a:cs typeface="Arial"/>
              <a:sym typeface="Arial"/>
            </a:endParaRPr>
          </a:p>
          <a:p>
            <a:pPr indent="-355600" lvl="0" marL="876300" marR="0" rtl="0" algn="l">
              <a:lnSpc>
                <a:spcPct val="150000"/>
              </a:lnSpc>
              <a:spcBef>
                <a:spcPts val="0"/>
              </a:spcBef>
              <a:spcAft>
                <a:spcPts val="0"/>
              </a:spcAft>
              <a:buClr>
                <a:srgbClr val="1A1A1A"/>
              </a:buClr>
              <a:buSzPts val="2000"/>
              <a:buFont typeface="Arial"/>
              <a:buChar char="●"/>
            </a:pPr>
            <a:r>
              <a:rPr b="0" i="0" lang="en-US" sz="2000" u="none" cap="none" strike="noStrike">
                <a:solidFill>
                  <a:srgbClr val="1A1A1A"/>
                </a:solidFill>
                <a:highlight>
                  <a:srgbClr val="FFFFFF"/>
                </a:highlight>
                <a:latin typeface="Arial"/>
                <a:ea typeface="Arial"/>
                <a:cs typeface="Arial"/>
                <a:sym typeface="Arial"/>
              </a:rPr>
              <a:t>Stay focused on doing well, so you’ll meet requirements for special programs</a:t>
            </a:r>
            <a:endParaRPr b="0" i="0" sz="2000" u="none" cap="none" strike="noStrike">
              <a:solidFill>
                <a:srgbClr val="1A1A1A"/>
              </a:solidFill>
              <a:highlight>
                <a:srgbClr val="FFFFFF"/>
              </a:highlight>
              <a:latin typeface="Arial"/>
              <a:ea typeface="Arial"/>
              <a:cs typeface="Arial"/>
              <a:sym typeface="Arial"/>
            </a:endParaRPr>
          </a:p>
          <a:p>
            <a:pPr indent="-355600" lvl="0" marL="876300" marR="0" rtl="0" algn="l">
              <a:lnSpc>
                <a:spcPct val="150000"/>
              </a:lnSpc>
              <a:spcBef>
                <a:spcPts val="0"/>
              </a:spcBef>
              <a:spcAft>
                <a:spcPts val="0"/>
              </a:spcAft>
              <a:buClr>
                <a:srgbClr val="1A1A1A"/>
              </a:buClr>
              <a:buSzPts val="2000"/>
              <a:buFont typeface="Arial"/>
              <a:buChar char="●"/>
            </a:pPr>
            <a:r>
              <a:rPr b="0" i="0" lang="en-US" sz="2000" u="none" cap="none" strike="noStrike">
                <a:solidFill>
                  <a:srgbClr val="1A1A1A"/>
                </a:solidFill>
                <a:highlight>
                  <a:srgbClr val="FFFFFF"/>
                </a:highlight>
                <a:latin typeface="Arial"/>
                <a:ea typeface="Arial"/>
                <a:cs typeface="Arial"/>
                <a:sym typeface="Arial"/>
              </a:rPr>
              <a:t>For the </a:t>
            </a:r>
            <a:r>
              <a:rPr b="0" i="0" lang="en-US" sz="2000" u="sng" cap="none" strike="noStrike">
                <a:solidFill>
                  <a:srgbClr val="CE405F"/>
                </a:solidFill>
                <a:highlight>
                  <a:srgbClr val="FFFFFF"/>
                </a:highlight>
                <a:latin typeface="Arial"/>
                <a:ea typeface="Arial"/>
                <a:cs typeface="Arial"/>
                <a:sym typeface="Arial"/>
                <a:hlinkClick r:id="rId4">
                  <a:extLst>
                    <a:ext uri="{A12FA001-AC4F-418D-AE19-62706E023703}">
                      <ahyp:hlinkClr val="tx"/>
                    </a:ext>
                  </a:extLst>
                </a:hlinkClick>
              </a:rPr>
              <a:t>Ingenuity Project</a:t>
            </a:r>
            <a:r>
              <a:rPr b="0" i="0" lang="en-US" sz="2000" u="none" cap="none" strike="noStrike">
                <a:solidFill>
                  <a:srgbClr val="1A1A1A"/>
                </a:solidFill>
                <a:highlight>
                  <a:srgbClr val="FFFFFF"/>
                </a:highlight>
                <a:latin typeface="Arial"/>
                <a:ea typeface="Arial"/>
                <a:cs typeface="Arial"/>
                <a:sym typeface="Arial"/>
              </a:rPr>
              <a:t>, register for the test; for charter schools, make sure you know the application deadlines</a:t>
            </a:r>
            <a:endParaRPr b="0" i="0" sz="2000" u="none" cap="none" strike="noStrike">
              <a:solidFill>
                <a:srgbClr val="1A1A1A"/>
              </a:solidFill>
              <a:highlight>
                <a:srgbClr val="FFFFFF"/>
              </a:highlight>
              <a:latin typeface="Arial"/>
              <a:ea typeface="Arial"/>
              <a:cs typeface="Arial"/>
              <a:sym typeface="Arial"/>
            </a:endParaRPr>
          </a:p>
          <a:p>
            <a:pPr indent="-355600" lvl="0" marL="876300" marR="0" rtl="0" algn="l">
              <a:lnSpc>
                <a:spcPct val="150000"/>
              </a:lnSpc>
              <a:spcBef>
                <a:spcPts val="0"/>
              </a:spcBef>
              <a:spcAft>
                <a:spcPts val="0"/>
              </a:spcAft>
              <a:buClr>
                <a:srgbClr val="1A1A1A"/>
              </a:buClr>
              <a:buSzPts val="2000"/>
              <a:buFont typeface="Arial"/>
              <a:buChar char="●"/>
            </a:pPr>
            <a:r>
              <a:rPr b="0" i="0" lang="en-US" sz="2000" u="none" cap="none" strike="noStrike">
                <a:solidFill>
                  <a:srgbClr val="1A1A1A"/>
                </a:solidFill>
                <a:highlight>
                  <a:srgbClr val="FFFFFF"/>
                </a:highlight>
                <a:latin typeface="Arial"/>
                <a:ea typeface="Arial"/>
                <a:cs typeface="Arial"/>
                <a:sym typeface="Arial"/>
              </a:rPr>
              <a:t>Meet with your choice liaison to get your questions answered and for help with your choice application</a:t>
            </a:r>
            <a:endParaRPr b="0" i="0" sz="2000" u="none" cap="none" strike="noStrike">
              <a:solidFill>
                <a:srgbClr val="1A1A1A"/>
              </a:solidFill>
              <a:highlight>
                <a:srgbClr val="FFFFFF"/>
              </a:highlight>
              <a:latin typeface="Arial"/>
              <a:ea typeface="Arial"/>
              <a:cs typeface="Arial"/>
              <a:sym typeface="Arial"/>
            </a:endParaRPr>
          </a:p>
          <a:p>
            <a:pPr indent="0" lvl="0" marL="0" marR="0" rtl="0" algn="l">
              <a:lnSpc>
                <a:spcPct val="100000"/>
              </a:lnSpc>
              <a:spcBef>
                <a:spcPts val="580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307" name="Shape 307"/>
        <p:cNvGrpSpPr/>
        <p:nvPr/>
      </p:nvGrpSpPr>
      <p:grpSpPr>
        <a:xfrm>
          <a:off x="0" y="0"/>
          <a:ext cx="0" cy="0"/>
          <a:chOff x="0" y="0"/>
          <a:chExt cx="0" cy="0"/>
        </a:xfrm>
      </p:grpSpPr>
      <p:sp>
        <p:nvSpPr>
          <p:cNvPr id="308" name="Google Shape;308;geebf372462_0_52"/>
          <p:cNvSpPr txBox="1"/>
          <p:nvPr>
            <p:ph type="title"/>
          </p:nvPr>
        </p:nvSpPr>
        <p:spPr>
          <a:xfrm>
            <a:off x="734484" y="209550"/>
            <a:ext cx="11457600" cy="561900"/>
          </a:xfrm>
          <a:prstGeom prst="rect">
            <a:avLst/>
          </a:prstGeom>
          <a:solidFill>
            <a:schemeClr val="accent1"/>
          </a:solidFill>
          <a:ln>
            <a:noFill/>
          </a:ln>
        </p:spPr>
        <p:txBody>
          <a:bodyPr anchorCtr="0" anchor="ctr" bIns="45700" lIns="91425" spcFirstLastPara="1" rIns="91425" wrap="square" tIns="45700">
            <a:normAutofit fontScale="90000"/>
          </a:bodyPr>
          <a:lstStyle/>
          <a:p>
            <a:pPr indent="0" lvl="0" marL="0" rtl="0" algn="ctr">
              <a:lnSpc>
                <a:spcPct val="89000"/>
              </a:lnSpc>
              <a:spcBef>
                <a:spcPts val="0"/>
              </a:spcBef>
              <a:spcAft>
                <a:spcPts val="0"/>
              </a:spcAft>
              <a:buClr>
                <a:schemeClr val="dk1"/>
              </a:buClr>
              <a:buSzPct val="111109"/>
              <a:buFont typeface="Arial"/>
              <a:buNone/>
            </a:pPr>
            <a:r>
              <a:rPr lang="en-US" sz="3959">
                <a:solidFill>
                  <a:schemeClr val="dk1"/>
                </a:solidFill>
              </a:rPr>
              <a:t>Upcoming School-Wide Events </a:t>
            </a:r>
            <a:endParaRPr/>
          </a:p>
        </p:txBody>
      </p:sp>
      <p:sp>
        <p:nvSpPr>
          <p:cNvPr id="309" name="Google Shape;309;geebf372462_0_52"/>
          <p:cNvSpPr txBox="1"/>
          <p:nvPr>
            <p:ph idx="12" type="sldNum"/>
          </p:nvPr>
        </p:nvSpPr>
        <p:spPr>
          <a:xfrm>
            <a:off x="9472736" y="6453386"/>
            <a:ext cx="1596300" cy="404700"/>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en-US"/>
              <a:t>‹#›</a:t>
            </a:fld>
            <a:endParaRPr/>
          </a:p>
        </p:txBody>
      </p:sp>
      <p:sp>
        <p:nvSpPr>
          <p:cNvPr id="310" name="Google Shape;310;geebf372462_0_52"/>
          <p:cNvSpPr txBox="1"/>
          <p:nvPr>
            <p:ph idx="1" type="body"/>
          </p:nvPr>
        </p:nvSpPr>
        <p:spPr>
          <a:xfrm>
            <a:off x="806110" y="894579"/>
            <a:ext cx="11457600" cy="5761200"/>
          </a:xfrm>
          <a:prstGeom prst="rect">
            <a:avLst/>
          </a:prstGeom>
          <a:noFill/>
          <a:ln>
            <a:noFill/>
          </a:ln>
        </p:spPr>
        <p:txBody>
          <a:bodyPr anchorCtr="0" anchor="t" bIns="45700" lIns="91425" spcFirstLastPara="1" rIns="91425" wrap="square" tIns="45700">
            <a:normAutofit/>
          </a:bodyPr>
          <a:lstStyle/>
          <a:p>
            <a:pPr indent="0" lvl="0" marL="0" rtl="0" algn="l">
              <a:lnSpc>
                <a:spcPct val="74000"/>
              </a:lnSpc>
              <a:spcBef>
                <a:spcPts val="1200"/>
              </a:spcBef>
              <a:spcAft>
                <a:spcPts val="0"/>
              </a:spcAft>
              <a:buSzPts val="1800"/>
              <a:buNone/>
            </a:pPr>
            <a:r>
              <a:t/>
            </a:r>
            <a:endParaRPr sz="3650">
              <a:latin typeface="Times New Roman"/>
              <a:ea typeface="Times New Roman"/>
              <a:cs typeface="Times New Roman"/>
              <a:sym typeface="Times New Roman"/>
            </a:endParaRPr>
          </a:p>
          <a:p>
            <a:pPr indent="0" lvl="0" marL="0" rtl="0" algn="l">
              <a:lnSpc>
                <a:spcPct val="74000"/>
              </a:lnSpc>
              <a:spcBef>
                <a:spcPts val="1200"/>
              </a:spcBef>
              <a:spcAft>
                <a:spcPts val="0"/>
              </a:spcAft>
              <a:buSzPts val="1800"/>
              <a:buNone/>
            </a:pPr>
            <a:r>
              <a:t/>
            </a:r>
            <a:endParaRPr sz="3650">
              <a:latin typeface="Times New Roman"/>
              <a:ea typeface="Times New Roman"/>
              <a:cs typeface="Times New Roman"/>
              <a:sym typeface="Times New Roman"/>
            </a:endParaRPr>
          </a:p>
          <a:p>
            <a:pPr indent="0" lvl="0" marL="0" rtl="0" algn="l">
              <a:lnSpc>
                <a:spcPct val="115000"/>
              </a:lnSpc>
              <a:spcBef>
                <a:spcPts val="1000"/>
              </a:spcBef>
              <a:spcAft>
                <a:spcPts val="0"/>
              </a:spcAft>
              <a:buSzPts val="1100"/>
              <a:buNone/>
            </a:pPr>
            <a:r>
              <a:t/>
            </a:r>
            <a:endParaRPr b="1" sz="2700">
              <a:solidFill>
                <a:srgbClr val="FF0000"/>
              </a:solidFill>
              <a:latin typeface="Calibri"/>
              <a:ea typeface="Calibri"/>
              <a:cs typeface="Calibri"/>
              <a:sym typeface="Calibri"/>
            </a:endParaRPr>
          </a:p>
          <a:p>
            <a:pPr indent="0" lvl="0" marL="0" rtl="0" algn="l">
              <a:lnSpc>
                <a:spcPct val="115000"/>
              </a:lnSpc>
              <a:spcBef>
                <a:spcPts val="1000"/>
              </a:spcBef>
              <a:spcAft>
                <a:spcPts val="0"/>
              </a:spcAft>
              <a:buClr>
                <a:schemeClr val="dk1"/>
              </a:buClr>
              <a:buSzPts val="1100"/>
              <a:buFont typeface="Arial"/>
              <a:buNone/>
            </a:pPr>
            <a:r>
              <a:rPr b="1" lang="en-US" sz="2700">
                <a:solidFill>
                  <a:srgbClr val="FF0000"/>
                </a:solidFill>
                <a:latin typeface="Calibri"/>
                <a:ea typeface="Calibri"/>
                <a:cs typeface="Calibri"/>
                <a:sym typeface="Calibri"/>
              </a:rPr>
              <a:t>  </a:t>
            </a:r>
            <a:r>
              <a:rPr b="1" lang="en-US" sz="2700">
                <a:solidFill>
                  <a:srgbClr val="404040"/>
                </a:solidFill>
                <a:latin typeface="Calibri"/>
                <a:ea typeface="Calibri"/>
                <a:cs typeface="Calibri"/>
                <a:sym typeface="Calibri"/>
              </a:rPr>
              <a:t>  </a:t>
            </a:r>
            <a:endParaRPr b="1" sz="2700">
              <a:solidFill>
                <a:srgbClr val="404040"/>
              </a:solidFill>
              <a:latin typeface="Calibri"/>
              <a:ea typeface="Calibri"/>
              <a:cs typeface="Calibri"/>
              <a:sym typeface="Calibri"/>
            </a:endParaRPr>
          </a:p>
          <a:p>
            <a:pPr indent="0" lvl="0" marL="0" rtl="0" algn="l">
              <a:lnSpc>
                <a:spcPct val="74000"/>
              </a:lnSpc>
              <a:spcBef>
                <a:spcPts val="1200"/>
              </a:spcBef>
              <a:spcAft>
                <a:spcPts val="0"/>
              </a:spcAft>
              <a:buSzPts val="1800"/>
              <a:buNone/>
            </a:pPr>
            <a:r>
              <a:t/>
            </a:r>
            <a:endParaRPr sz="3650">
              <a:latin typeface="Times New Roman"/>
              <a:ea typeface="Times New Roman"/>
              <a:cs typeface="Times New Roman"/>
              <a:sym typeface="Times New Roman"/>
            </a:endParaRPr>
          </a:p>
        </p:txBody>
      </p:sp>
      <p:sp>
        <p:nvSpPr>
          <p:cNvPr id="311" name="Google Shape;311;geebf372462_0_52"/>
          <p:cNvSpPr txBox="1"/>
          <p:nvPr>
            <p:ph idx="10" type="dt"/>
          </p:nvPr>
        </p:nvSpPr>
        <p:spPr>
          <a:xfrm>
            <a:off x="926824" y="6251079"/>
            <a:ext cx="1881300" cy="4047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1400"/>
              <a:buNone/>
            </a:pPr>
            <a:r>
              <a:rPr lang="en-US"/>
              <a:t>SY 2021-2022</a:t>
            </a:r>
            <a:endParaRPr/>
          </a:p>
        </p:txBody>
      </p:sp>
      <p:sp>
        <p:nvSpPr>
          <p:cNvPr id="312" name="Google Shape;312;geebf372462_0_52"/>
          <p:cNvSpPr txBox="1"/>
          <p:nvPr/>
        </p:nvSpPr>
        <p:spPr>
          <a:xfrm>
            <a:off x="926825" y="1092275"/>
            <a:ext cx="10765800" cy="839700"/>
          </a:xfrm>
          <a:prstGeom prst="rect">
            <a:avLst/>
          </a:prstGeom>
          <a:noFill/>
          <a:ln>
            <a:noFill/>
          </a:ln>
        </p:spPr>
        <p:txBody>
          <a:bodyPr anchorCtr="0" anchor="t" bIns="91425" lIns="91425" spcFirstLastPara="1" rIns="91425" wrap="square" tIns="91425">
            <a:spAutoFit/>
          </a:bodyPr>
          <a:lstStyle/>
          <a:p>
            <a:pPr indent="-381000" lvl="0" marL="457200" marR="0" rtl="0" algn="l">
              <a:lnSpc>
                <a:spcPct val="94000"/>
              </a:lnSpc>
              <a:spcBef>
                <a:spcPts val="1200"/>
              </a:spcBef>
              <a:spcAft>
                <a:spcPts val="0"/>
              </a:spcAft>
              <a:buClr>
                <a:srgbClr val="212121"/>
              </a:buClr>
              <a:buSzPts val="2400"/>
              <a:buFont typeface="Arial"/>
              <a:buChar char="●"/>
            </a:pPr>
            <a:r>
              <a:t/>
            </a:r>
            <a:endParaRPr b="1" i="0" sz="2000" u="none" cap="none" strike="noStrike">
              <a:solidFill>
                <a:srgbClr val="21212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400"/>
              <a:buFont typeface="Arial"/>
              <a:buNone/>
            </a:pPr>
            <a:r>
              <a:t/>
            </a:r>
            <a:endParaRPr b="0" i="0" sz="2000" u="none" cap="none" strike="noStrike">
              <a:solidFill>
                <a:schemeClr val="dk1"/>
              </a:solidFill>
              <a:latin typeface="Times New Roman"/>
              <a:ea typeface="Times New Roman"/>
              <a:cs typeface="Times New Roman"/>
              <a:sym typeface="Times New Roman"/>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317" name="Shape 317"/>
        <p:cNvGrpSpPr/>
        <p:nvPr/>
      </p:nvGrpSpPr>
      <p:grpSpPr>
        <a:xfrm>
          <a:off x="0" y="0"/>
          <a:ext cx="0" cy="0"/>
          <a:chOff x="0" y="0"/>
          <a:chExt cx="0" cy="0"/>
        </a:xfrm>
      </p:grpSpPr>
      <p:sp>
        <p:nvSpPr>
          <p:cNvPr id="318" name="Google Shape;318;g151503d6ff7_0_101"/>
          <p:cNvSpPr txBox="1"/>
          <p:nvPr>
            <p:ph type="title"/>
          </p:nvPr>
        </p:nvSpPr>
        <p:spPr>
          <a:xfrm>
            <a:off x="734484" y="209550"/>
            <a:ext cx="11457600" cy="561900"/>
          </a:xfrm>
          <a:prstGeom prst="rect">
            <a:avLst/>
          </a:prstGeom>
          <a:solidFill>
            <a:schemeClr val="accent1"/>
          </a:solidFill>
          <a:ln>
            <a:noFill/>
          </a:ln>
        </p:spPr>
        <p:txBody>
          <a:bodyPr anchorCtr="0" anchor="ctr" bIns="45700" lIns="91425" spcFirstLastPara="1" rIns="91425" wrap="square" tIns="45700">
            <a:normAutofit fontScale="90000"/>
          </a:bodyPr>
          <a:lstStyle/>
          <a:p>
            <a:pPr indent="0" lvl="0" marL="0" rtl="0" algn="ctr">
              <a:lnSpc>
                <a:spcPct val="89000"/>
              </a:lnSpc>
              <a:spcBef>
                <a:spcPts val="0"/>
              </a:spcBef>
              <a:spcAft>
                <a:spcPts val="0"/>
              </a:spcAft>
              <a:buClr>
                <a:schemeClr val="dk1"/>
              </a:buClr>
              <a:buSzPct val="111109"/>
              <a:buFont typeface="Arial"/>
              <a:buNone/>
            </a:pPr>
            <a:r>
              <a:rPr lang="en-US" sz="3959">
                <a:solidFill>
                  <a:schemeClr val="dk1"/>
                </a:solidFill>
              </a:rPr>
              <a:t>Parent Voice </a:t>
            </a:r>
            <a:endParaRPr/>
          </a:p>
        </p:txBody>
      </p:sp>
      <p:sp>
        <p:nvSpPr>
          <p:cNvPr id="319" name="Google Shape;319;g151503d6ff7_0_101"/>
          <p:cNvSpPr txBox="1"/>
          <p:nvPr>
            <p:ph idx="12" type="sldNum"/>
          </p:nvPr>
        </p:nvSpPr>
        <p:spPr>
          <a:xfrm>
            <a:off x="9472736" y="6453386"/>
            <a:ext cx="1596300" cy="404700"/>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en-US"/>
              <a:t>‹#›</a:t>
            </a:fld>
            <a:endParaRPr/>
          </a:p>
        </p:txBody>
      </p:sp>
      <p:sp>
        <p:nvSpPr>
          <p:cNvPr id="320" name="Google Shape;320;g151503d6ff7_0_101"/>
          <p:cNvSpPr txBox="1"/>
          <p:nvPr>
            <p:ph idx="1" type="body"/>
          </p:nvPr>
        </p:nvSpPr>
        <p:spPr>
          <a:xfrm>
            <a:off x="734410" y="894579"/>
            <a:ext cx="11457600" cy="5761200"/>
          </a:xfrm>
          <a:prstGeom prst="rect">
            <a:avLst/>
          </a:prstGeom>
          <a:noFill/>
          <a:ln>
            <a:noFill/>
          </a:ln>
        </p:spPr>
        <p:txBody>
          <a:bodyPr anchorCtr="0" anchor="t" bIns="45700" lIns="91425" spcFirstLastPara="1" rIns="91425" wrap="square" tIns="45700">
            <a:normAutofit/>
          </a:bodyPr>
          <a:lstStyle/>
          <a:p>
            <a:pPr indent="0" lvl="0" marL="0" rtl="0" algn="l">
              <a:lnSpc>
                <a:spcPct val="115000"/>
              </a:lnSpc>
              <a:spcBef>
                <a:spcPts val="1000"/>
              </a:spcBef>
              <a:spcAft>
                <a:spcPts val="0"/>
              </a:spcAft>
              <a:buClr>
                <a:schemeClr val="dk1"/>
              </a:buClr>
              <a:buSzPts val="1100"/>
              <a:buFont typeface="Arial"/>
              <a:buNone/>
            </a:pPr>
            <a:r>
              <a:t/>
            </a:r>
            <a:endParaRPr sz="2800">
              <a:solidFill>
                <a:srgbClr val="404040"/>
              </a:solidFill>
              <a:latin typeface="Calibri"/>
              <a:ea typeface="Calibri"/>
              <a:cs typeface="Calibri"/>
              <a:sym typeface="Calibri"/>
            </a:endParaRPr>
          </a:p>
          <a:p>
            <a:pPr indent="0" lvl="0" marL="0" rtl="0" algn="l">
              <a:lnSpc>
                <a:spcPct val="115000"/>
              </a:lnSpc>
              <a:spcBef>
                <a:spcPts val="0"/>
              </a:spcBef>
              <a:spcAft>
                <a:spcPts val="0"/>
              </a:spcAft>
              <a:buSzPts val="1800"/>
              <a:buNone/>
            </a:pPr>
            <a:r>
              <a:t/>
            </a:r>
            <a:endParaRPr sz="2800">
              <a:solidFill>
                <a:srgbClr val="404040"/>
              </a:solidFill>
              <a:latin typeface="Calibri"/>
              <a:ea typeface="Calibri"/>
              <a:cs typeface="Calibri"/>
              <a:sym typeface="Calibri"/>
            </a:endParaRPr>
          </a:p>
        </p:txBody>
      </p:sp>
      <p:sp>
        <p:nvSpPr>
          <p:cNvPr id="321" name="Google Shape;321;g151503d6ff7_0_101"/>
          <p:cNvSpPr txBox="1"/>
          <p:nvPr>
            <p:ph idx="10" type="dt"/>
          </p:nvPr>
        </p:nvSpPr>
        <p:spPr>
          <a:xfrm>
            <a:off x="9896574" y="6048679"/>
            <a:ext cx="1881300" cy="4047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1400"/>
              <a:buNone/>
            </a:pPr>
            <a:r>
              <a:rPr lang="en-US"/>
              <a:t>SY 2021-2022</a:t>
            </a:r>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326" name="Shape 326"/>
        <p:cNvGrpSpPr/>
        <p:nvPr/>
      </p:nvGrpSpPr>
      <p:grpSpPr>
        <a:xfrm>
          <a:off x="0" y="0"/>
          <a:ext cx="0" cy="0"/>
          <a:chOff x="0" y="0"/>
          <a:chExt cx="0" cy="0"/>
        </a:xfrm>
      </p:grpSpPr>
      <p:sp>
        <p:nvSpPr>
          <p:cNvPr id="327" name="Google Shape;327;g1799ef05932_0_0"/>
          <p:cNvSpPr txBox="1"/>
          <p:nvPr>
            <p:ph type="title"/>
          </p:nvPr>
        </p:nvSpPr>
        <p:spPr>
          <a:xfrm>
            <a:off x="734484" y="209550"/>
            <a:ext cx="11457600" cy="561900"/>
          </a:xfrm>
          <a:prstGeom prst="rect">
            <a:avLst/>
          </a:prstGeom>
          <a:solidFill>
            <a:schemeClr val="accent1"/>
          </a:solidFill>
          <a:ln>
            <a:noFill/>
          </a:ln>
        </p:spPr>
        <p:txBody>
          <a:bodyPr anchorCtr="0" anchor="ctr" bIns="45700" lIns="91425" spcFirstLastPara="1" rIns="91425" wrap="square" tIns="45700">
            <a:normAutofit fontScale="90000"/>
          </a:bodyPr>
          <a:lstStyle/>
          <a:p>
            <a:pPr indent="0" lvl="0" marL="0" rtl="0" algn="ctr">
              <a:lnSpc>
                <a:spcPct val="89000"/>
              </a:lnSpc>
              <a:spcBef>
                <a:spcPts val="0"/>
              </a:spcBef>
              <a:spcAft>
                <a:spcPts val="0"/>
              </a:spcAft>
              <a:buClr>
                <a:schemeClr val="dk1"/>
              </a:buClr>
              <a:buSzPct val="111109"/>
              <a:buFont typeface="Arial"/>
              <a:buNone/>
            </a:pPr>
            <a:r>
              <a:rPr lang="en-US" sz="3959">
                <a:solidFill>
                  <a:schemeClr val="dk1"/>
                </a:solidFill>
              </a:rPr>
              <a:t>Closing and Evaluation </a:t>
            </a:r>
            <a:endParaRPr/>
          </a:p>
        </p:txBody>
      </p:sp>
      <p:sp>
        <p:nvSpPr>
          <p:cNvPr id="328" name="Google Shape;328;g1799ef05932_0_0"/>
          <p:cNvSpPr txBox="1"/>
          <p:nvPr>
            <p:ph idx="12" type="sldNum"/>
          </p:nvPr>
        </p:nvSpPr>
        <p:spPr>
          <a:xfrm>
            <a:off x="9472736" y="6453386"/>
            <a:ext cx="1596300" cy="404700"/>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en-US"/>
              <a:t>‹#›</a:t>
            </a:fld>
            <a:endParaRPr/>
          </a:p>
        </p:txBody>
      </p:sp>
      <p:sp>
        <p:nvSpPr>
          <p:cNvPr id="329" name="Google Shape;329;g1799ef05932_0_0"/>
          <p:cNvSpPr txBox="1"/>
          <p:nvPr>
            <p:ph idx="1" type="body"/>
          </p:nvPr>
        </p:nvSpPr>
        <p:spPr>
          <a:xfrm>
            <a:off x="734410" y="894579"/>
            <a:ext cx="11457600" cy="5761200"/>
          </a:xfrm>
          <a:prstGeom prst="rect">
            <a:avLst/>
          </a:prstGeom>
          <a:noFill/>
          <a:ln>
            <a:noFill/>
          </a:ln>
        </p:spPr>
        <p:txBody>
          <a:bodyPr anchorCtr="0" anchor="t" bIns="45700" lIns="91425" spcFirstLastPara="1" rIns="91425" wrap="square" tIns="45700">
            <a:normAutofit/>
          </a:bodyPr>
          <a:lstStyle/>
          <a:p>
            <a:pPr indent="0" lvl="0" marL="0" rtl="0" algn="l">
              <a:lnSpc>
                <a:spcPct val="115000"/>
              </a:lnSpc>
              <a:spcBef>
                <a:spcPts val="1000"/>
              </a:spcBef>
              <a:spcAft>
                <a:spcPts val="0"/>
              </a:spcAft>
              <a:buClr>
                <a:schemeClr val="dk1"/>
              </a:buClr>
              <a:buSzPts val="1100"/>
              <a:buFont typeface="Arial"/>
              <a:buNone/>
            </a:pPr>
            <a:r>
              <a:t/>
            </a:r>
            <a:endParaRPr sz="2800">
              <a:solidFill>
                <a:srgbClr val="404040"/>
              </a:solidFill>
              <a:latin typeface="Calibri"/>
              <a:ea typeface="Calibri"/>
              <a:cs typeface="Calibri"/>
              <a:sym typeface="Calibri"/>
            </a:endParaRPr>
          </a:p>
          <a:p>
            <a:pPr indent="0" lvl="0" marL="0" rtl="0" algn="l">
              <a:lnSpc>
                <a:spcPct val="115000"/>
              </a:lnSpc>
              <a:spcBef>
                <a:spcPts val="0"/>
              </a:spcBef>
              <a:spcAft>
                <a:spcPts val="0"/>
              </a:spcAft>
              <a:buSzPts val="1800"/>
              <a:buNone/>
            </a:pPr>
            <a:r>
              <a:t/>
            </a:r>
            <a:endParaRPr sz="2800">
              <a:solidFill>
                <a:srgbClr val="404040"/>
              </a:solidFill>
              <a:latin typeface="Calibri"/>
              <a:ea typeface="Calibri"/>
              <a:cs typeface="Calibri"/>
              <a:sym typeface="Calibri"/>
            </a:endParaRPr>
          </a:p>
        </p:txBody>
      </p:sp>
      <p:sp>
        <p:nvSpPr>
          <p:cNvPr id="330" name="Google Shape;330;g1799ef05932_0_0"/>
          <p:cNvSpPr txBox="1"/>
          <p:nvPr>
            <p:ph idx="10" type="dt"/>
          </p:nvPr>
        </p:nvSpPr>
        <p:spPr>
          <a:xfrm>
            <a:off x="9896574" y="6048679"/>
            <a:ext cx="1881300" cy="4047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1400"/>
              <a:buNone/>
            </a:pPr>
            <a:r>
              <a:rPr lang="en-US"/>
              <a:t>SY 2021-2022</a:t>
            </a:r>
            <a:endParaRPr/>
          </a:p>
        </p:txBody>
      </p:sp>
      <p:pic>
        <p:nvPicPr>
          <p:cNvPr id="331" name="Google Shape;331;g1799ef05932_0_0"/>
          <p:cNvPicPr preferRelativeResize="0"/>
          <p:nvPr/>
        </p:nvPicPr>
        <p:blipFill rotWithShape="1">
          <a:blip r:embed="rId3">
            <a:alphaModFix/>
          </a:blip>
          <a:srcRect b="0" l="0" r="0" t="0"/>
          <a:stretch/>
        </p:blipFill>
        <p:spPr>
          <a:xfrm>
            <a:off x="3209383" y="991725"/>
            <a:ext cx="6507775" cy="487455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2"/>
        </a:solidFill>
      </p:bgPr>
    </p:bg>
    <p:spTree>
      <p:nvGrpSpPr>
        <p:cNvPr id="112" name="Shape 112"/>
        <p:cNvGrpSpPr/>
        <p:nvPr/>
      </p:nvGrpSpPr>
      <p:grpSpPr>
        <a:xfrm>
          <a:off x="0" y="0"/>
          <a:ext cx="0" cy="0"/>
          <a:chOff x="0" y="0"/>
          <a:chExt cx="0" cy="0"/>
        </a:xfrm>
      </p:grpSpPr>
      <p:sp>
        <p:nvSpPr>
          <p:cNvPr id="113" name="Google Shape;113;p4"/>
          <p:cNvSpPr/>
          <p:nvPr/>
        </p:nvSpPr>
        <p:spPr>
          <a:xfrm>
            <a:off x="0" y="0"/>
            <a:ext cx="12192000" cy="6858000"/>
          </a:xfrm>
          <a:prstGeom prst="rect">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114" name="Google Shape;114;p4"/>
          <p:cNvSpPr txBox="1"/>
          <p:nvPr>
            <p:ph type="title"/>
          </p:nvPr>
        </p:nvSpPr>
        <p:spPr>
          <a:xfrm>
            <a:off x="640080" y="639704"/>
            <a:ext cx="3299579" cy="5577840"/>
          </a:xfrm>
          <a:prstGeom prst="rect">
            <a:avLst/>
          </a:prstGeom>
          <a:noFill/>
          <a:ln>
            <a:noFill/>
          </a:ln>
        </p:spPr>
        <p:txBody>
          <a:bodyPr anchorCtr="0" anchor="ctr" bIns="45700" lIns="91425" spcFirstLastPara="1" rIns="91425" wrap="square" tIns="45700">
            <a:normAutofit/>
          </a:bodyPr>
          <a:lstStyle/>
          <a:p>
            <a:pPr indent="0" lvl="0" marL="0" rtl="0" algn="ctr">
              <a:lnSpc>
                <a:spcPct val="89000"/>
              </a:lnSpc>
              <a:spcBef>
                <a:spcPts val="0"/>
              </a:spcBef>
              <a:spcAft>
                <a:spcPts val="0"/>
              </a:spcAft>
              <a:buClr>
                <a:schemeClr val="dk2"/>
              </a:buClr>
              <a:buSzPts val="4400"/>
              <a:buFont typeface="Arial"/>
              <a:buNone/>
            </a:pPr>
            <a:r>
              <a:rPr lang="en-US"/>
              <a:t>Mission and Vision</a:t>
            </a:r>
            <a:endParaRPr/>
          </a:p>
        </p:txBody>
      </p:sp>
      <p:sp>
        <p:nvSpPr>
          <p:cNvPr id="115" name="Google Shape;115;p4"/>
          <p:cNvSpPr txBox="1"/>
          <p:nvPr>
            <p:ph idx="12" type="sldNum"/>
          </p:nvPr>
        </p:nvSpPr>
        <p:spPr>
          <a:xfrm>
            <a:off x="9472736" y="6453386"/>
            <a:ext cx="1596292" cy="404614"/>
          </a:xfrm>
          <a:prstGeom prst="rect">
            <a:avLst/>
          </a:prstGeom>
          <a:noFill/>
          <a:ln>
            <a:noFill/>
          </a:ln>
        </p:spPr>
        <p:txBody>
          <a:bodyPr anchorCtr="0" anchor="ctr" bIns="45700" lIns="91425" spcFirstLastPara="1" rIns="91425" wrap="square" tIns="45700">
            <a:normAutofit/>
          </a:bodyPr>
          <a:lstStyle/>
          <a:p>
            <a:pPr indent="0" lvl="0" marL="0" rtl="0" algn="r">
              <a:lnSpc>
                <a:spcPct val="100000"/>
              </a:lnSpc>
              <a:spcBef>
                <a:spcPts val="0"/>
              </a:spcBef>
              <a:spcAft>
                <a:spcPts val="0"/>
              </a:spcAft>
              <a:buSzPts val="1200"/>
              <a:buNone/>
            </a:pPr>
            <a:fld id="{00000000-1234-1234-1234-123412341234}" type="slidenum">
              <a:rPr lang="en-US"/>
              <a:t>‹#›</a:t>
            </a:fld>
            <a:endParaRPr/>
          </a:p>
        </p:txBody>
      </p:sp>
      <p:grpSp>
        <p:nvGrpSpPr>
          <p:cNvPr id="116" name="Google Shape;116;p4"/>
          <p:cNvGrpSpPr/>
          <p:nvPr/>
        </p:nvGrpSpPr>
        <p:grpSpPr>
          <a:xfrm>
            <a:off x="4901472" y="639705"/>
            <a:ext cx="6506304" cy="5577840"/>
            <a:chOff x="0" y="0"/>
            <a:chExt cx="6506304" cy="5577840"/>
          </a:xfrm>
        </p:grpSpPr>
        <p:cxnSp>
          <p:nvCxnSpPr>
            <p:cNvPr id="117" name="Google Shape;117;p4"/>
            <p:cNvCxnSpPr/>
            <p:nvPr/>
          </p:nvCxnSpPr>
          <p:spPr>
            <a:xfrm>
              <a:off x="0" y="0"/>
              <a:ext cx="6506304" cy="0"/>
            </a:xfrm>
            <a:prstGeom prst="straightConnector1">
              <a:avLst/>
            </a:prstGeom>
            <a:gradFill>
              <a:gsLst>
                <a:gs pos="0">
                  <a:srgbClr val="F5CA4B"/>
                </a:gs>
                <a:gs pos="50000">
                  <a:srgbClr val="FDCA09"/>
                </a:gs>
                <a:gs pos="100000">
                  <a:srgbClr val="E8B800"/>
                </a:gs>
              </a:gsLst>
              <a:lin ang="5400000" scaled="0"/>
            </a:gradFill>
            <a:ln cap="flat" cmpd="sng" w="9525">
              <a:solidFill>
                <a:srgbClr val="F2C415"/>
              </a:solidFill>
              <a:prstDash val="solid"/>
              <a:round/>
              <a:headEnd len="sm" w="sm" type="none"/>
              <a:tailEnd len="sm" w="sm" type="none"/>
            </a:ln>
            <a:effectLst>
              <a:outerShdw blurRad="57150" rotWithShape="0" algn="ctr" dir="5400000" dist="19050">
                <a:srgbClr val="000000">
                  <a:alpha val="30588"/>
                </a:srgbClr>
              </a:outerShdw>
            </a:effectLst>
          </p:spPr>
        </p:cxnSp>
        <p:sp>
          <p:nvSpPr>
            <p:cNvPr id="118" name="Google Shape;118;p4"/>
            <p:cNvSpPr/>
            <p:nvPr/>
          </p:nvSpPr>
          <p:spPr>
            <a:xfrm>
              <a:off x="0" y="0"/>
              <a:ext cx="6506304" cy="2788920"/>
            </a:xfrm>
            <a:prstGeom prst="rect">
              <a:avLst/>
            </a:prstGeom>
            <a:no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9" name="Google Shape;119;p4"/>
            <p:cNvSpPr txBox="1"/>
            <p:nvPr/>
          </p:nvSpPr>
          <p:spPr>
            <a:xfrm>
              <a:off x="0" y="0"/>
              <a:ext cx="6506304" cy="2788920"/>
            </a:xfrm>
            <a:prstGeom prst="rect">
              <a:avLst/>
            </a:prstGeom>
            <a:noFill/>
            <a:ln>
              <a:noFill/>
            </a:ln>
          </p:spPr>
          <p:txBody>
            <a:bodyPr anchorCtr="0" anchor="t" bIns="106675" lIns="106675" spcFirstLastPara="1" rIns="106675" wrap="square" tIns="106675">
              <a:noAutofit/>
            </a:bodyPr>
            <a:lstStyle/>
            <a:p>
              <a:pPr indent="0" lvl="0" marL="0" marR="0" rtl="0" algn="l">
                <a:lnSpc>
                  <a:spcPct val="90000"/>
                </a:lnSpc>
                <a:spcBef>
                  <a:spcPts val="0"/>
                </a:spcBef>
                <a:spcAft>
                  <a:spcPts val="0"/>
                </a:spcAft>
                <a:buClr>
                  <a:schemeClr val="dk1"/>
                </a:buClr>
                <a:buSzPts val="2800"/>
                <a:buFont typeface="Arial"/>
                <a:buNone/>
              </a:pPr>
              <a:r>
                <a:rPr b="0" i="0" lang="en-US" sz="2800" u="none" cap="none" strike="noStrike">
                  <a:solidFill>
                    <a:schemeClr val="dk1"/>
                  </a:solidFill>
                  <a:latin typeface="Arial"/>
                  <a:ea typeface="Arial"/>
                  <a:cs typeface="Arial"/>
                  <a:sym typeface="Arial"/>
                </a:rPr>
                <a:t>Mission: To accelerate the opportunities and outcomes for our children by demanding nothing but excellence from the students, staff, and the community.</a:t>
              </a:r>
              <a:endParaRPr b="0" i="0" sz="1400" u="none" cap="none" strike="noStrike">
                <a:solidFill>
                  <a:srgbClr val="000000"/>
                </a:solidFill>
                <a:latin typeface="Arial"/>
                <a:ea typeface="Arial"/>
                <a:cs typeface="Arial"/>
                <a:sym typeface="Arial"/>
              </a:endParaRPr>
            </a:p>
          </p:txBody>
        </p:sp>
        <p:cxnSp>
          <p:nvCxnSpPr>
            <p:cNvPr id="120" name="Google Shape;120;p4"/>
            <p:cNvCxnSpPr/>
            <p:nvPr/>
          </p:nvCxnSpPr>
          <p:spPr>
            <a:xfrm>
              <a:off x="0" y="2788920"/>
              <a:ext cx="6506304" cy="0"/>
            </a:xfrm>
            <a:prstGeom prst="straightConnector1">
              <a:avLst/>
            </a:prstGeom>
            <a:gradFill>
              <a:gsLst>
                <a:gs pos="0">
                  <a:srgbClr val="926150"/>
                </a:gs>
                <a:gs pos="50000">
                  <a:srgbClr val="894525"/>
                </a:gs>
                <a:gs pos="100000">
                  <a:srgbClr val="7C3C1D"/>
                </a:gs>
              </a:gsLst>
              <a:lin ang="5400000" scaled="0"/>
            </a:gradFill>
            <a:ln cap="flat" cmpd="sng" w="9525">
              <a:solidFill>
                <a:srgbClr val="85482B"/>
              </a:solidFill>
              <a:prstDash val="solid"/>
              <a:round/>
              <a:headEnd len="sm" w="sm" type="none"/>
              <a:tailEnd len="sm" w="sm" type="none"/>
            </a:ln>
            <a:effectLst>
              <a:outerShdw blurRad="57150" rotWithShape="0" algn="ctr" dir="5400000" dist="19050">
                <a:srgbClr val="000000">
                  <a:alpha val="30588"/>
                </a:srgbClr>
              </a:outerShdw>
            </a:effectLst>
          </p:spPr>
        </p:cxnSp>
        <p:sp>
          <p:nvSpPr>
            <p:cNvPr id="121" name="Google Shape;121;p4"/>
            <p:cNvSpPr/>
            <p:nvPr/>
          </p:nvSpPr>
          <p:spPr>
            <a:xfrm>
              <a:off x="0" y="2788920"/>
              <a:ext cx="6506304" cy="2788920"/>
            </a:xfrm>
            <a:prstGeom prst="rect">
              <a:avLst/>
            </a:prstGeom>
            <a:no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2" name="Google Shape;122;p4"/>
            <p:cNvSpPr txBox="1"/>
            <p:nvPr/>
          </p:nvSpPr>
          <p:spPr>
            <a:xfrm>
              <a:off x="0" y="2788920"/>
              <a:ext cx="6506304" cy="2788920"/>
            </a:xfrm>
            <a:prstGeom prst="rect">
              <a:avLst/>
            </a:prstGeom>
            <a:noFill/>
            <a:ln>
              <a:noFill/>
            </a:ln>
          </p:spPr>
          <p:txBody>
            <a:bodyPr anchorCtr="0" anchor="t" bIns="106675" lIns="106675" spcFirstLastPara="1" rIns="106675" wrap="square" tIns="106675">
              <a:noAutofit/>
            </a:bodyPr>
            <a:lstStyle/>
            <a:p>
              <a:pPr indent="0" lvl="0" marL="0" marR="0" rtl="0" algn="l">
                <a:lnSpc>
                  <a:spcPct val="90000"/>
                </a:lnSpc>
                <a:spcBef>
                  <a:spcPts val="0"/>
                </a:spcBef>
                <a:spcAft>
                  <a:spcPts val="0"/>
                </a:spcAft>
                <a:buClr>
                  <a:schemeClr val="dk1"/>
                </a:buClr>
                <a:buSzPts val="2800"/>
                <a:buFont typeface="Arial"/>
                <a:buNone/>
              </a:pPr>
              <a:r>
                <a:rPr b="0" i="0" lang="en-US" sz="2800" u="none" cap="none" strike="noStrike">
                  <a:solidFill>
                    <a:schemeClr val="dk1"/>
                  </a:solidFill>
                  <a:latin typeface="Arial"/>
                  <a:ea typeface="Arial"/>
                  <a:cs typeface="Arial"/>
                  <a:sym typeface="Arial"/>
                </a:rPr>
                <a:t>Vision: To accelerate the academic achievement of all students,  in partnership with the entire community, to ensure that students have the attitudes, skills, and proficiencies needed to succeed in college and the 21</a:t>
              </a:r>
              <a:r>
                <a:rPr b="0" baseline="30000" i="0" lang="en-US" sz="2800" u="none" cap="none" strike="noStrike">
                  <a:solidFill>
                    <a:schemeClr val="dk1"/>
                  </a:solidFill>
                  <a:latin typeface="Arial"/>
                  <a:ea typeface="Arial"/>
                  <a:cs typeface="Arial"/>
                  <a:sym typeface="Arial"/>
                </a:rPr>
                <a:t>st</a:t>
              </a:r>
              <a:r>
                <a:rPr b="0" i="0" lang="en-US" sz="2800" u="none" cap="none" strike="noStrike">
                  <a:solidFill>
                    <a:schemeClr val="dk1"/>
                  </a:solidFill>
                  <a:latin typeface="Arial"/>
                  <a:ea typeface="Arial"/>
                  <a:cs typeface="Arial"/>
                  <a:sym typeface="Arial"/>
                </a:rPr>
                <a:t> century global workforce.</a:t>
              </a:r>
              <a:endParaRPr b="0" i="0" sz="1400" u="none" cap="none" strike="noStrike">
                <a:solidFill>
                  <a:srgbClr val="000000"/>
                </a:solidFill>
                <a:latin typeface="Arial"/>
                <a:ea typeface="Arial"/>
                <a:cs typeface="Arial"/>
                <a:sym typeface="Arial"/>
              </a:endParaRPr>
            </a:p>
          </p:txBody>
        </p:sp>
      </p:gr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7" name="Shape 127"/>
        <p:cNvGrpSpPr/>
        <p:nvPr/>
      </p:nvGrpSpPr>
      <p:grpSpPr>
        <a:xfrm>
          <a:off x="0" y="0"/>
          <a:ext cx="0" cy="0"/>
          <a:chOff x="0" y="0"/>
          <a:chExt cx="0" cy="0"/>
        </a:xfrm>
      </p:grpSpPr>
      <p:sp>
        <p:nvSpPr>
          <p:cNvPr id="128" name="Google Shape;128;p5"/>
          <p:cNvSpPr txBox="1"/>
          <p:nvPr>
            <p:ph type="title"/>
          </p:nvPr>
        </p:nvSpPr>
        <p:spPr>
          <a:xfrm>
            <a:off x="734484" y="209550"/>
            <a:ext cx="10334544" cy="561975"/>
          </a:xfrm>
          <a:prstGeom prst="rect">
            <a:avLst/>
          </a:prstGeom>
          <a:solidFill>
            <a:schemeClr val="accent1"/>
          </a:solidFill>
          <a:ln>
            <a:noFill/>
          </a:ln>
        </p:spPr>
        <p:txBody>
          <a:bodyPr anchorCtr="0" anchor="ctr" bIns="45700" lIns="91425" spcFirstLastPara="1" rIns="91425" wrap="square" tIns="45700">
            <a:normAutofit fontScale="90000"/>
          </a:bodyPr>
          <a:lstStyle/>
          <a:p>
            <a:pPr indent="0" lvl="0" marL="0" rtl="0" algn="ctr">
              <a:lnSpc>
                <a:spcPct val="89000"/>
              </a:lnSpc>
              <a:spcBef>
                <a:spcPts val="0"/>
              </a:spcBef>
              <a:spcAft>
                <a:spcPts val="0"/>
              </a:spcAft>
              <a:buClr>
                <a:schemeClr val="dk1"/>
              </a:buClr>
              <a:buSzPct val="111111"/>
              <a:buFont typeface="Arial"/>
              <a:buNone/>
            </a:pPr>
            <a:r>
              <a:rPr lang="en-US" sz="3959">
                <a:solidFill>
                  <a:schemeClr val="dk1"/>
                </a:solidFill>
              </a:rPr>
              <a:t>School-wide Goals</a:t>
            </a:r>
            <a:endParaRPr/>
          </a:p>
        </p:txBody>
      </p:sp>
      <p:sp>
        <p:nvSpPr>
          <p:cNvPr id="129" name="Google Shape;129;p5"/>
          <p:cNvSpPr txBox="1"/>
          <p:nvPr>
            <p:ph idx="12" type="sldNum"/>
          </p:nvPr>
        </p:nvSpPr>
        <p:spPr>
          <a:xfrm>
            <a:off x="9472736" y="6453386"/>
            <a:ext cx="1596292" cy="404614"/>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en-US"/>
              <a:t>‹#›</a:t>
            </a:fld>
            <a:endParaRPr/>
          </a:p>
        </p:txBody>
      </p:sp>
      <p:sp>
        <p:nvSpPr>
          <p:cNvPr id="130" name="Google Shape;130;p5"/>
          <p:cNvSpPr txBox="1"/>
          <p:nvPr>
            <p:ph idx="1" type="body"/>
          </p:nvPr>
        </p:nvSpPr>
        <p:spPr>
          <a:xfrm>
            <a:off x="734475" y="957275"/>
            <a:ext cx="10238400" cy="5191800"/>
          </a:xfrm>
          <a:prstGeom prst="rect">
            <a:avLst/>
          </a:prstGeom>
          <a:noFill/>
          <a:ln>
            <a:noFill/>
          </a:ln>
        </p:spPr>
        <p:txBody>
          <a:bodyPr anchorCtr="0" anchor="t" bIns="45700" lIns="91425" spcFirstLastPara="1" rIns="91425" wrap="square" tIns="45700">
            <a:noAutofit/>
          </a:bodyPr>
          <a:lstStyle/>
          <a:p>
            <a:pPr indent="0" lvl="0" marL="0" rtl="0" algn="l">
              <a:lnSpc>
                <a:spcPct val="74000"/>
              </a:lnSpc>
              <a:spcBef>
                <a:spcPts val="0"/>
              </a:spcBef>
              <a:spcAft>
                <a:spcPts val="0"/>
              </a:spcAft>
              <a:buSzPts val="1800"/>
              <a:buNone/>
            </a:pPr>
            <a:r>
              <a:rPr b="1" lang="en-US">
                <a:solidFill>
                  <a:schemeClr val="dk1"/>
                </a:solidFill>
                <a:latin typeface="Times New Roman"/>
                <a:ea typeface="Times New Roman"/>
                <a:cs typeface="Times New Roman"/>
                <a:sym typeface="Times New Roman"/>
              </a:rPr>
              <a:t>Academic Achievement </a:t>
            </a:r>
            <a:endParaRPr>
              <a:solidFill>
                <a:schemeClr val="dk1"/>
              </a:solidFill>
              <a:latin typeface="Times New Roman"/>
              <a:ea typeface="Times New Roman"/>
              <a:cs typeface="Times New Roman"/>
              <a:sym typeface="Times New Roman"/>
            </a:endParaRPr>
          </a:p>
          <a:p>
            <a:pPr indent="-368300" lvl="0" marL="457200" rtl="0" algn="l">
              <a:lnSpc>
                <a:spcPct val="74000"/>
              </a:lnSpc>
              <a:spcBef>
                <a:spcPts val="1200"/>
              </a:spcBef>
              <a:spcAft>
                <a:spcPts val="0"/>
              </a:spcAft>
              <a:buClr>
                <a:schemeClr val="dk1"/>
              </a:buClr>
              <a:buSzPts val="2200"/>
              <a:buFont typeface="Times New Roman"/>
              <a:buChar char="●"/>
            </a:pPr>
            <a:r>
              <a:rPr lang="en-US">
                <a:solidFill>
                  <a:schemeClr val="dk1"/>
                </a:solidFill>
                <a:latin typeface="Times New Roman"/>
                <a:ea typeface="Times New Roman"/>
                <a:cs typeface="Times New Roman"/>
                <a:sym typeface="Times New Roman"/>
              </a:rPr>
              <a:t>Increase </a:t>
            </a:r>
            <a:r>
              <a:rPr b="1" lang="en-US">
                <a:solidFill>
                  <a:schemeClr val="dk1"/>
                </a:solidFill>
                <a:latin typeface="Times New Roman"/>
                <a:ea typeface="Times New Roman"/>
                <a:cs typeface="Times New Roman"/>
                <a:sym typeface="Times New Roman"/>
              </a:rPr>
              <a:t>reading </a:t>
            </a:r>
            <a:r>
              <a:rPr lang="en-US">
                <a:solidFill>
                  <a:schemeClr val="dk1"/>
                </a:solidFill>
                <a:latin typeface="Times New Roman"/>
                <a:ea typeface="Times New Roman"/>
                <a:cs typeface="Times New Roman"/>
                <a:sym typeface="Times New Roman"/>
              </a:rPr>
              <a:t>proficiency for students in all grades from 23% to 28% as measured by the end of the year State Assessment </a:t>
            </a:r>
            <a:endParaRPr>
              <a:solidFill>
                <a:schemeClr val="dk1"/>
              </a:solidFill>
              <a:latin typeface="Times New Roman"/>
              <a:ea typeface="Times New Roman"/>
              <a:cs typeface="Times New Roman"/>
              <a:sym typeface="Times New Roman"/>
            </a:endParaRPr>
          </a:p>
          <a:p>
            <a:pPr indent="-368300" lvl="0" marL="457200" rtl="0" algn="l">
              <a:lnSpc>
                <a:spcPct val="74000"/>
              </a:lnSpc>
              <a:spcBef>
                <a:spcPts val="1200"/>
              </a:spcBef>
              <a:spcAft>
                <a:spcPts val="0"/>
              </a:spcAft>
              <a:buClr>
                <a:schemeClr val="dk1"/>
              </a:buClr>
              <a:buSzPts val="2200"/>
              <a:buFont typeface="Times New Roman"/>
              <a:buChar char="●"/>
            </a:pPr>
            <a:r>
              <a:rPr lang="en-US">
                <a:solidFill>
                  <a:schemeClr val="dk1"/>
                </a:solidFill>
                <a:latin typeface="Times New Roman"/>
                <a:ea typeface="Times New Roman"/>
                <a:cs typeface="Times New Roman"/>
                <a:sym typeface="Times New Roman"/>
              </a:rPr>
              <a:t>Increase </a:t>
            </a:r>
            <a:r>
              <a:rPr b="1" lang="en-US">
                <a:solidFill>
                  <a:schemeClr val="dk1"/>
                </a:solidFill>
                <a:latin typeface="Times New Roman"/>
                <a:ea typeface="Times New Roman"/>
                <a:cs typeface="Times New Roman"/>
                <a:sym typeface="Times New Roman"/>
              </a:rPr>
              <a:t>math</a:t>
            </a:r>
            <a:r>
              <a:rPr lang="en-US">
                <a:solidFill>
                  <a:schemeClr val="dk1"/>
                </a:solidFill>
                <a:latin typeface="Times New Roman"/>
                <a:ea typeface="Times New Roman"/>
                <a:cs typeface="Times New Roman"/>
                <a:sym typeface="Times New Roman"/>
              </a:rPr>
              <a:t> proficiency for students in all grades from 15% to 20% as measured by the end of the year State Assessment. </a:t>
            </a:r>
            <a:endParaRPr>
              <a:solidFill>
                <a:schemeClr val="dk1"/>
              </a:solidFill>
              <a:latin typeface="Times New Roman"/>
              <a:ea typeface="Times New Roman"/>
              <a:cs typeface="Times New Roman"/>
              <a:sym typeface="Times New Roman"/>
            </a:endParaRPr>
          </a:p>
          <a:p>
            <a:pPr indent="0" lvl="0" marL="0" rtl="0" algn="l">
              <a:lnSpc>
                <a:spcPct val="74000"/>
              </a:lnSpc>
              <a:spcBef>
                <a:spcPts val="1200"/>
              </a:spcBef>
              <a:spcAft>
                <a:spcPts val="0"/>
              </a:spcAft>
              <a:buSzPts val="1800"/>
              <a:buNone/>
            </a:pPr>
            <a:r>
              <a:rPr b="1" lang="en-US">
                <a:solidFill>
                  <a:schemeClr val="dk1"/>
                </a:solidFill>
                <a:latin typeface="Times New Roman"/>
                <a:ea typeface="Times New Roman"/>
                <a:cs typeface="Times New Roman"/>
                <a:sym typeface="Times New Roman"/>
              </a:rPr>
              <a:t>Climate:</a:t>
            </a:r>
            <a:endParaRPr>
              <a:solidFill>
                <a:schemeClr val="dk1"/>
              </a:solidFill>
              <a:latin typeface="Times New Roman"/>
              <a:ea typeface="Times New Roman"/>
              <a:cs typeface="Times New Roman"/>
              <a:sym typeface="Times New Roman"/>
            </a:endParaRPr>
          </a:p>
          <a:p>
            <a:pPr indent="-368300" lvl="0" marL="457200" rtl="0" algn="l">
              <a:lnSpc>
                <a:spcPct val="74000"/>
              </a:lnSpc>
              <a:spcBef>
                <a:spcPts val="1200"/>
              </a:spcBef>
              <a:spcAft>
                <a:spcPts val="0"/>
              </a:spcAft>
              <a:buClr>
                <a:schemeClr val="dk1"/>
              </a:buClr>
              <a:buSzPts val="2200"/>
              <a:buFont typeface="Times New Roman"/>
              <a:buChar char="●"/>
            </a:pPr>
            <a:r>
              <a:rPr lang="en-US">
                <a:solidFill>
                  <a:schemeClr val="dk1"/>
                </a:solidFill>
                <a:latin typeface="Times New Roman"/>
                <a:ea typeface="Times New Roman"/>
                <a:cs typeface="Times New Roman"/>
                <a:sym typeface="Times New Roman"/>
              </a:rPr>
              <a:t>Ensure a safe and secure learning environment by decreasing office referrals from 249 to 200.</a:t>
            </a:r>
            <a:endParaRPr>
              <a:solidFill>
                <a:schemeClr val="dk1"/>
              </a:solidFill>
              <a:latin typeface="Times New Roman"/>
              <a:ea typeface="Times New Roman"/>
              <a:cs typeface="Times New Roman"/>
              <a:sym typeface="Times New Roman"/>
            </a:endParaRPr>
          </a:p>
          <a:p>
            <a:pPr indent="-368300" lvl="0" marL="457200" rtl="0" algn="l">
              <a:lnSpc>
                <a:spcPct val="74000"/>
              </a:lnSpc>
              <a:spcBef>
                <a:spcPts val="1200"/>
              </a:spcBef>
              <a:spcAft>
                <a:spcPts val="0"/>
              </a:spcAft>
              <a:buClr>
                <a:schemeClr val="dk1"/>
              </a:buClr>
              <a:buSzPts val="2200"/>
              <a:buFont typeface="Times New Roman"/>
              <a:buChar char="●"/>
            </a:pPr>
            <a:r>
              <a:rPr lang="en-US">
                <a:solidFill>
                  <a:schemeClr val="dk1"/>
                </a:solidFill>
                <a:latin typeface="Times New Roman"/>
                <a:ea typeface="Times New Roman"/>
                <a:cs typeface="Times New Roman"/>
                <a:sym typeface="Times New Roman"/>
              </a:rPr>
              <a:t>Ensure a safe and secure learning environment by decreasing school suspensions from 29 to 25.</a:t>
            </a:r>
            <a:endParaRPr>
              <a:solidFill>
                <a:schemeClr val="dk1"/>
              </a:solidFill>
              <a:latin typeface="Times New Roman"/>
              <a:ea typeface="Times New Roman"/>
              <a:cs typeface="Times New Roman"/>
              <a:sym typeface="Times New Roman"/>
            </a:endParaRPr>
          </a:p>
          <a:p>
            <a:pPr indent="0" lvl="0" marL="0" rtl="0" algn="l">
              <a:lnSpc>
                <a:spcPct val="74000"/>
              </a:lnSpc>
              <a:spcBef>
                <a:spcPts val="1200"/>
              </a:spcBef>
              <a:spcAft>
                <a:spcPts val="0"/>
              </a:spcAft>
              <a:buSzPts val="1800"/>
              <a:buNone/>
            </a:pPr>
            <a:r>
              <a:rPr b="1" lang="en-US">
                <a:solidFill>
                  <a:schemeClr val="dk1"/>
                </a:solidFill>
                <a:latin typeface="Times New Roman"/>
                <a:ea typeface="Times New Roman"/>
                <a:cs typeface="Times New Roman"/>
                <a:sym typeface="Times New Roman"/>
              </a:rPr>
              <a:t>Attendance:</a:t>
            </a:r>
            <a:endParaRPr>
              <a:solidFill>
                <a:schemeClr val="dk1"/>
              </a:solidFill>
              <a:latin typeface="Times New Roman"/>
              <a:ea typeface="Times New Roman"/>
              <a:cs typeface="Times New Roman"/>
              <a:sym typeface="Times New Roman"/>
            </a:endParaRPr>
          </a:p>
          <a:p>
            <a:pPr indent="-368300" lvl="0" marL="457200" rtl="0" algn="l">
              <a:lnSpc>
                <a:spcPct val="74000"/>
              </a:lnSpc>
              <a:spcBef>
                <a:spcPts val="1200"/>
              </a:spcBef>
              <a:spcAft>
                <a:spcPts val="0"/>
              </a:spcAft>
              <a:buClr>
                <a:schemeClr val="dk1"/>
              </a:buClr>
              <a:buSzPts val="2200"/>
              <a:buFont typeface="Times New Roman"/>
              <a:buChar char="●"/>
            </a:pPr>
            <a:r>
              <a:rPr lang="en-US">
                <a:solidFill>
                  <a:schemeClr val="dk1"/>
                </a:solidFill>
                <a:latin typeface="Times New Roman"/>
                <a:ea typeface="Times New Roman"/>
                <a:cs typeface="Times New Roman"/>
                <a:sym typeface="Times New Roman"/>
              </a:rPr>
              <a:t>Increase the yearly attendance rate from 93% to 94%.</a:t>
            </a:r>
            <a:endParaRPr>
              <a:solidFill>
                <a:schemeClr val="dk1"/>
              </a:solidFill>
              <a:latin typeface="Times New Roman"/>
              <a:ea typeface="Times New Roman"/>
              <a:cs typeface="Times New Roman"/>
              <a:sym typeface="Times New Roman"/>
            </a:endParaRPr>
          </a:p>
          <a:p>
            <a:pPr indent="-368300" lvl="0" marL="457200" rtl="0" algn="l">
              <a:lnSpc>
                <a:spcPct val="74000"/>
              </a:lnSpc>
              <a:spcBef>
                <a:spcPts val="1200"/>
              </a:spcBef>
              <a:spcAft>
                <a:spcPts val="0"/>
              </a:spcAft>
              <a:buClr>
                <a:schemeClr val="dk1"/>
              </a:buClr>
              <a:buSzPts val="2200"/>
              <a:buFont typeface="Times New Roman"/>
              <a:buChar char="●"/>
            </a:pPr>
            <a:r>
              <a:rPr lang="en-US">
                <a:solidFill>
                  <a:schemeClr val="dk1"/>
                </a:solidFill>
                <a:latin typeface="Times New Roman"/>
                <a:ea typeface="Times New Roman"/>
                <a:cs typeface="Times New Roman"/>
                <a:sym typeface="Times New Roman"/>
              </a:rPr>
              <a:t>Decrease chronically absent student rate from 43% to 20%.</a:t>
            </a:r>
            <a:endParaRPr>
              <a:solidFill>
                <a:schemeClr val="dk1"/>
              </a:solidFill>
              <a:latin typeface="Times New Roman"/>
              <a:ea typeface="Times New Roman"/>
              <a:cs typeface="Times New Roman"/>
              <a:sym typeface="Times New Roman"/>
            </a:endParaRPr>
          </a:p>
          <a:p>
            <a:pPr indent="0" lvl="0" marL="0" rtl="0" algn="l">
              <a:lnSpc>
                <a:spcPct val="74000"/>
              </a:lnSpc>
              <a:spcBef>
                <a:spcPts val="1200"/>
              </a:spcBef>
              <a:spcAft>
                <a:spcPts val="0"/>
              </a:spcAft>
              <a:buSzPts val="1800"/>
              <a:buNone/>
            </a:pPr>
            <a:r>
              <a:rPr b="1" lang="en-US">
                <a:solidFill>
                  <a:schemeClr val="dk1"/>
                </a:solidFill>
                <a:latin typeface="Times New Roman"/>
                <a:ea typeface="Times New Roman"/>
                <a:cs typeface="Times New Roman"/>
                <a:sym typeface="Times New Roman"/>
              </a:rPr>
              <a:t>Parental Engagement:</a:t>
            </a:r>
            <a:endParaRPr>
              <a:solidFill>
                <a:schemeClr val="dk1"/>
              </a:solidFill>
              <a:latin typeface="Times New Roman"/>
              <a:ea typeface="Times New Roman"/>
              <a:cs typeface="Times New Roman"/>
              <a:sym typeface="Times New Roman"/>
            </a:endParaRPr>
          </a:p>
          <a:p>
            <a:pPr indent="-368300" lvl="0" marL="457200" rtl="0" algn="l">
              <a:lnSpc>
                <a:spcPct val="74000"/>
              </a:lnSpc>
              <a:spcBef>
                <a:spcPts val="1200"/>
              </a:spcBef>
              <a:spcAft>
                <a:spcPts val="0"/>
              </a:spcAft>
              <a:buClr>
                <a:schemeClr val="dk1"/>
              </a:buClr>
              <a:buSzPts val="2200"/>
              <a:buFont typeface="Times New Roman"/>
              <a:buChar char="●"/>
            </a:pPr>
            <a:r>
              <a:rPr lang="en-US">
                <a:solidFill>
                  <a:schemeClr val="dk1"/>
                </a:solidFill>
                <a:latin typeface="Times New Roman"/>
                <a:ea typeface="Times New Roman"/>
                <a:cs typeface="Times New Roman"/>
                <a:sym typeface="Times New Roman"/>
              </a:rPr>
              <a:t>Increase parental participation in school programs to 45 or more parents per event and 2,500 volunteer hours as measured by sign in sheets and volunteer logs.</a:t>
            </a:r>
            <a:endParaRPr>
              <a:solidFill>
                <a:schemeClr val="dk1"/>
              </a:solidFill>
              <a:latin typeface="Times New Roman"/>
              <a:ea typeface="Times New Roman"/>
              <a:cs typeface="Times New Roman"/>
              <a:sym typeface="Times New Roman"/>
            </a:endParaRPr>
          </a:p>
          <a:p>
            <a:pPr indent="0" lvl="0" marL="0" rtl="0" algn="l">
              <a:lnSpc>
                <a:spcPct val="100000"/>
              </a:lnSpc>
              <a:spcBef>
                <a:spcPts val="800"/>
              </a:spcBef>
              <a:spcAft>
                <a:spcPts val="0"/>
              </a:spcAft>
              <a:buSzPts val="1800"/>
              <a:buNone/>
            </a:pPr>
            <a:r>
              <a:t/>
            </a:r>
            <a:endParaRPr sz="1400">
              <a:solidFill>
                <a:schemeClr val="dk1"/>
              </a:solidFill>
              <a:latin typeface="Times New Roman"/>
              <a:ea typeface="Times New Roman"/>
              <a:cs typeface="Times New Roman"/>
              <a:sym typeface="Times New Roman"/>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35" name="Shape 135"/>
        <p:cNvGrpSpPr/>
        <p:nvPr/>
      </p:nvGrpSpPr>
      <p:grpSpPr>
        <a:xfrm>
          <a:off x="0" y="0"/>
          <a:ext cx="0" cy="0"/>
          <a:chOff x="0" y="0"/>
          <a:chExt cx="0" cy="0"/>
        </a:xfrm>
      </p:grpSpPr>
      <p:sp>
        <p:nvSpPr>
          <p:cNvPr id="136" name="Google Shape;136;p6"/>
          <p:cNvSpPr txBox="1"/>
          <p:nvPr>
            <p:ph type="title"/>
          </p:nvPr>
        </p:nvSpPr>
        <p:spPr>
          <a:xfrm>
            <a:off x="734484" y="209550"/>
            <a:ext cx="10334544" cy="561975"/>
          </a:xfrm>
          <a:prstGeom prst="rect">
            <a:avLst/>
          </a:prstGeom>
          <a:solidFill>
            <a:schemeClr val="accent1"/>
          </a:solidFill>
          <a:ln>
            <a:noFill/>
          </a:ln>
        </p:spPr>
        <p:txBody>
          <a:bodyPr anchorCtr="0" anchor="ctr" bIns="45700" lIns="91425" spcFirstLastPara="1" rIns="91425" wrap="square" tIns="45700">
            <a:noAutofit/>
          </a:bodyPr>
          <a:lstStyle/>
          <a:p>
            <a:pPr indent="0" lvl="0" marL="0" rtl="0" algn="ctr">
              <a:lnSpc>
                <a:spcPct val="89000"/>
              </a:lnSpc>
              <a:spcBef>
                <a:spcPts val="0"/>
              </a:spcBef>
              <a:spcAft>
                <a:spcPts val="0"/>
              </a:spcAft>
              <a:buClr>
                <a:schemeClr val="dk1"/>
              </a:buClr>
              <a:buSzPts val="3600"/>
              <a:buFont typeface="Arial"/>
              <a:buNone/>
            </a:pPr>
            <a:r>
              <a:rPr b="1" lang="en-US" sz="3600">
                <a:solidFill>
                  <a:schemeClr val="dk1"/>
                </a:solidFill>
              </a:rPr>
              <a:t>Furman L. Templeton’s Beliefs</a:t>
            </a:r>
            <a:endParaRPr/>
          </a:p>
        </p:txBody>
      </p:sp>
      <p:sp>
        <p:nvSpPr>
          <p:cNvPr id="137" name="Google Shape;137;p6"/>
          <p:cNvSpPr txBox="1"/>
          <p:nvPr>
            <p:ph idx="12" type="sldNum"/>
          </p:nvPr>
        </p:nvSpPr>
        <p:spPr>
          <a:xfrm>
            <a:off x="9472736" y="6453386"/>
            <a:ext cx="1596292" cy="404614"/>
          </a:xfrm>
          <a:prstGeom prst="rect">
            <a:avLst/>
          </a:prstGeom>
          <a:no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Clr>
                <a:srgbClr val="1A2E40"/>
              </a:buClr>
              <a:buSzPts val="1200"/>
              <a:buFont typeface="Arial"/>
              <a:buNone/>
            </a:pPr>
            <a:fld id="{00000000-1234-1234-1234-123412341234}" type="slidenum">
              <a:rPr b="0" i="0" lang="en-US" sz="1200" u="none" cap="none" strike="noStrike">
                <a:solidFill>
                  <a:srgbClr val="1A2E40"/>
                </a:solidFill>
                <a:latin typeface="Arial"/>
                <a:ea typeface="Arial"/>
                <a:cs typeface="Arial"/>
                <a:sym typeface="Arial"/>
              </a:rPr>
              <a:t>‹#›</a:t>
            </a:fld>
            <a:endParaRPr b="0" i="0" sz="1200" u="none" cap="none" strike="noStrike">
              <a:solidFill>
                <a:srgbClr val="1A2E40"/>
              </a:solidFill>
              <a:latin typeface="Arial"/>
              <a:ea typeface="Arial"/>
              <a:cs typeface="Arial"/>
              <a:sym typeface="Arial"/>
            </a:endParaRPr>
          </a:p>
        </p:txBody>
      </p:sp>
      <p:sp>
        <p:nvSpPr>
          <p:cNvPr id="138" name="Google Shape;138;p6"/>
          <p:cNvSpPr txBox="1"/>
          <p:nvPr>
            <p:ph idx="1" type="body"/>
          </p:nvPr>
        </p:nvSpPr>
        <p:spPr>
          <a:xfrm>
            <a:off x="1371600" y="1200150"/>
            <a:ext cx="9601200" cy="4667250"/>
          </a:xfrm>
          <a:prstGeom prst="rect">
            <a:avLst/>
          </a:prstGeom>
          <a:noFill/>
          <a:ln>
            <a:noFill/>
          </a:ln>
        </p:spPr>
        <p:txBody>
          <a:bodyPr anchorCtr="0" anchor="t" bIns="45700" lIns="91425" spcFirstLastPara="1" rIns="91425" wrap="square" tIns="45700">
            <a:normAutofit/>
          </a:bodyPr>
          <a:lstStyle/>
          <a:p>
            <a:pPr indent="-342900" lvl="0" marL="342900" rtl="0" algn="l">
              <a:lnSpc>
                <a:spcPct val="94000"/>
              </a:lnSpc>
              <a:spcBef>
                <a:spcPts val="0"/>
              </a:spcBef>
              <a:spcAft>
                <a:spcPts val="0"/>
              </a:spcAft>
              <a:buClr>
                <a:srgbClr val="FF0000"/>
              </a:buClr>
              <a:buSzPts val="2000"/>
              <a:buFont typeface="Arial"/>
              <a:buChar char="•"/>
            </a:pPr>
            <a:r>
              <a:rPr b="1" lang="en-US" u="sng">
                <a:solidFill>
                  <a:srgbClr val="FF0000"/>
                </a:solidFill>
              </a:rPr>
              <a:t>All children can learn at high levels</a:t>
            </a:r>
            <a:r>
              <a:rPr lang="en-US"/>
              <a:t>, regardless of their race, socioeconomic background, language, or family situation. </a:t>
            </a:r>
            <a:endParaRPr/>
          </a:p>
          <a:p>
            <a:pPr indent="-215900" lvl="0" marL="342900" rtl="0" algn="l">
              <a:lnSpc>
                <a:spcPct val="94000"/>
              </a:lnSpc>
              <a:spcBef>
                <a:spcPts val="1200"/>
              </a:spcBef>
              <a:spcAft>
                <a:spcPts val="0"/>
              </a:spcAft>
              <a:buClr>
                <a:schemeClr val="dk2"/>
              </a:buClr>
              <a:buSzPts val="2000"/>
              <a:buFont typeface="Arial"/>
              <a:buNone/>
            </a:pPr>
            <a:r>
              <a:t/>
            </a:r>
            <a:endParaRPr/>
          </a:p>
          <a:p>
            <a:pPr indent="-342900" lvl="0" marL="342900" rtl="0" algn="l">
              <a:lnSpc>
                <a:spcPct val="94000"/>
              </a:lnSpc>
              <a:spcBef>
                <a:spcPts val="1200"/>
              </a:spcBef>
              <a:spcAft>
                <a:spcPts val="0"/>
              </a:spcAft>
              <a:buClr>
                <a:schemeClr val="dk2"/>
              </a:buClr>
              <a:buSzPts val="2000"/>
              <a:buFont typeface="Arial"/>
              <a:buChar char="•"/>
            </a:pPr>
            <a:r>
              <a:rPr lang="en-US"/>
              <a:t>For children from a diverse spectrum to learn at high levels, they need to be taught by people in schools </a:t>
            </a:r>
            <a:r>
              <a:rPr b="1" lang="en-US" u="sng">
                <a:solidFill>
                  <a:srgbClr val="FF0000"/>
                </a:solidFill>
              </a:rPr>
              <a:t>who believe they can learn, who approach teaching with the idea that students will learn if taught well, and who take </a:t>
            </a:r>
            <a:r>
              <a:rPr b="1" i="1" lang="en-US" u="sng">
                <a:solidFill>
                  <a:srgbClr val="FF0000"/>
                </a:solidFill>
              </a:rPr>
              <a:t>seriously</a:t>
            </a:r>
            <a:r>
              <a:rPr b="1" lang="en-US" u="sng">
                <a:solidFill>
                  <a:srgbClr val="FF0000"/>
                </a:solidFill>
              </a:rPr>
              <a:t> an ongoing effort to improve their practice</a:t>
            </a:r>
            <a:r>
              <a:rPr lang="en-US" u="sng">
                <a:solidFill>
                  <a:srgbClr val="FF0000"/>
                </a:solidFill>
              </a:rPr>
              <a:t> </a:t>
            </a:r>
            <a:r>
              <a:rPr lang="en-US"/>
              <a:t>in line with the best thinking and examples in the field. </a:t>
            </a:r>
            <a:endParaRPr/>
          </a:p>
          <a:p>
            <a:pPr indent="-257048" lvl="0" marL="384048" rtl="0" algn="l">
              <a:lnSpc>
                <a:spcPct val="94000"/>
              </a:lnSpc>
              <a:spcBef>
                <a:spcPts val="1200"/>
              </a:spcBef>
              <a:spcAft>
                <a:spcPts val="0"/>
              </a:spcAft>
              <a:buClr>
                <a:schemeClr val="dk2"/>
              </a:buClr>
              <a:buSzPts val="2000"/>
              <a:buNone/>
            </a:pPr>
            <a:r>
              <a:t/>
            </a:r>
            <a:endParaRPr/>
          </a:p>
          <a:p>
            <a:pPr indent="-342900" lvl="0" marL="342900" rtl="0" algn="l">
              <a:lnSpc>
                <a:spcPct val="94000"/>
              </a:lnSpc>
              <a:spcBef>
                <a:spcPts val="1200"/>
              </a:spcBef>
              <a:spcAft>
                <a:spcPts val="0"/>
              </a:spcAft>
              <a:buClr>
                <a:schemeClr val="dk2"/>
              </a:buClr>
              <a:buSzPts val="2000"/>
              <a:buFont typeface="Arial"/>
              <a:buChar char="•"/>
            </a:pPr>
            <a:r>
              <a:rPr lang="en-US"/>
              <a:t>For teaching of this kind to be realized </a:t>
            </a:r>
            <a:r>
              <a:rPr b="1" i="1" lang="en-US" u="sng">
                <a:solidFill>
                  <a:srgbClr val="FF0000"/>
                </a:solidFill>
              </a:rPr>
              <a:t>across the whole school</a:t>
            </a:r>
            <a:r>
              <a:rPr lang="en-US"/>
              <a:t>, leadership at the school needs to be squarely focused on supporting the improvement of teaching in an ongoing and routine way. </a:t>
            </a:r>
            <a:endParaRPr/>
          </a:p>
          <a:p>
            <a:pPr indent="-257048" lvl="0" marL="384048" rtl="0" algn="l">
              <a:lnSpc>
                <a:spcPct val="94000"/>
              </a:lnSpc>
              <a:spcBef>
                <a:spcPts val="1200"/>
              </a:spcBef>
              <a:spcAft>
                <a:spcPts val="0"/>
              </a:spcAft>
              <a:buClr>
                <a:schemeClr val="dk2"/>
              </a:buClr>
              <a:buSzPts val="2000"/>
              <a:buNone/>
            </a:pPr>
            <a:r>
              <a:t/>
            </a:r>
            <a:endParaRPr/>
          </a:p>
          <a:p>
            <a:pPr indent="-257048" lvl="0" marL="384048" rtl="0" algn="l">
              <a:lnSpc>
                <a:spcPct val="94000"/>
              </a:lnSpc>
              <a:spcBef>
                <a:spcPts val="1200"/>
              </a:spcBef>
              <a:spcAft>
                <a:spcPts val="0"/>
              </a:spcAft>
              <a:buClr>
                <a:schemeClr val="dk2"/>
              </a:buClr>
              <a:buSzPts val="2000"/>
              <a:buNone/>
            </a:pPr>
            <a:r>
              <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43" name="Shape 143"/>
        <p:cNvGrpSpPr/>
        <p:nvPr/>
      </p:nvGrpSpPr>
      <p:grpSpPr>
        <a:xfrm>
          <a:off x="0" y="0"/>
          <a:ext cx="0" cy="0"/>
          <a:chOff x="0" y="0"/>
          <a:chExt cx="0" cy="0"/>
        </a:xfrm>
      </p:grpSpPr>
      <p:sp>
        <p:nvSpPr>
          <p:cNvPr id="144" name="Google Shape;144;ge676bad0b1_0_0"/>
          <p:cNvSpPr txBox="1"/>
          <p:nvPr>
            <p:ph type="title"/>
          </p:nvPr>
        </p:nvSpPr>
        <p:spPr>
          <a:xfrm>
            <a:off x="734484" y="209550"/>
            <a:ext cx="11457600" cy="561900"/>
          </a:xfrm>
          <a:prstGeom prst="rect">
            <a:avLst/>
          </a:prstGeom>
          <a:solidFill>
            <a:schemeClr val="accent1"/>
          </a:solidFill>
          <a:ln>
            <a:noFill/>
          </a:ln>
        </p:spPr>
        <p:txBody>
          <a:bodyPr anchorCtr="0" anchor="ctr" bIns="45700" lIns="91425" spcFirstLastPara="1" rIns="91425" wrap="square" tIns="45700">
            <a:normAutofit fontScale="90000"/>
          </a:bodyPr>
          <a:lstStyle/>
          <a:p>
            <a:pPr indent="0" lvl="0" marL="0" rtl="0" algn="ctr">
              <a:lnSpc>
                <a:spcPct val="89000"/>
              </a:lnSpc>
              <a:spcBef>
                <a:spcPts val="0"/>
              </a:spcBef>
              <a:spcAft>
                <a:spcPts val="0"/>
              </a:spcAft>
              <a:buClr>
                <a:schemeClr val="dk1"/>
              </a:buClr>
              <a:buSzPct val="111109"/>
              <a:buFont typeface="Arial"/>
              <a:buNone/>
            </a:pPr>
            <a:r>
              <a:rPr lang="en-US" sz="3959">
                <a:solidFill>
                  <a:schemeClr val="dk1"/>
                </a:solidFill>
              </a:rPr>
              <a:t>Objectives </a:t>
            </a:r>
            <a:endParaRPr/>
          </a:p>
        </p:txBody>
      </p:sp>
      <p:sp>
        <p:nvSpPr>
          <p:cNvPr id="145" name="Google Shape;145;ge676bad0b1_0_0"/>
          <p:cNvSpPr txBox="1"/>
          <p:nvPr>
            <p:ph idx="12" type="sldNum"/>
          </p:nvPr>
        </p:nvSpPr>
        <p:spPr>
          <a:xfrm>
            <a:off x="9472736" y="6453386"/>
            <a:ext cx="1596300" cy="404700"/>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en-US"/>
              <a:t>‹#›</a:t>
            </a:fld>
            <a:endParaRPr/>
          </a:p>
        </p:txBody>
      </p:sp>
      <p:sp>
        <p:nvSpPr>
          <p:cNvPr id="146" name="Google Shape;146;ge676bad0b1_0_0"/>
          <p:cNvSpPr txBox="1"/>
          <p:nvPr>
            <p:ph idx="1" type="body"/>
          </p:nvPr>
        </p:nvSpPr>
        <p:spPr>
          <a:xfrm>
            <a:off x="734485" y="887104"/>
            <a:ext cx="11457600" cy="5761200"/>
          </a:xfrm>
          <a:prstGeom prst="rect">
            <a:avLst/>
          </a:prstGeom>
          <a:noFill/>
          <a:ln>
            <a:noFill/>
          </a:ln>
        </p:spPr>
        <p:txBody>
          <a:bodyPr anchorCtr="0" anchor="t" bIns="45700" lIns="91425" spcFirstLastPara="1" rIns="91425" wrap="square" tIns="45700">
            <a:normAutofit/>
          </a:bodyPr>
          <a:lstStyle/>
          <a:p>
            <a:pPr indent="0" lvl="0" marL="0" rtl="0" algn="l">
              <a:lnSpc>
                <a:spcPct val="74000"/>
              </a:lnSpc>
              <a:spcBef>
                <a:spcPts val="1200"/>
              </a:spcBef>
              <a:spcAft>
                <a:spcPts val="0"/>
              </a:spcAft>
              <a:buClr>
                <a:schemeClr val="dk2"/>
              </a:buClr>
              <a:buSzPts val="3060"/>
              <a:buNone/>
            </a:pPr>
            <a:r>
              <a:t/>
            </a:r>
            <a:endParaRPr sz="2350">
              <a:latin typeface="Times New Roman"/>
              <a:ea typeface="Times New Roman"/>
              <a:cs typeface="Times New Roman"/>
              <a:sym typeface="Times New Roman"/>
            </a:endParaRPr>
          </a:p>
          <a:p>
            <a:pPr indent="0" lvl="0" marL="0" rtl="0" algn="l">
              <a:lnSpc>
                <a:spcPct val="74000"/>
              </a:lnSpc>
              <a:spcBef>
                <a:spcPts val="1200"/>
              </a:spcBef>
              <a:spcAft>
                <a:spcPts val="0"/>
              </a:spcAft>
              <a:buClr>
                <a:schemeClr val="dk2"/>
              </a:buClr>
              <a:buSzPts val="3060"/>
              <a:buNone/>
            </a:pPr>
            <a:r>
              <a:rPr lang="en-US" sz="2750">
                <a:latin typeface="Times New Roman"/>
                <a:ea typeface="Times New Roman"/>
                <a:cs typeface="Times New Roman"/>
                <a:sym typeface="Times New Roman"/>
              </a:rPr>
              <a:t>By the end of this meeting participants will:</a:t>
            </a:r>
            <a:endParaRPr sz="2750">
              <a:latin typeface="Times New Roman"/>
              <a:ea typeface="Times New Roman"/>
              <a:cs typeface="Times New Roman"/>
              <a:sym typeface="Times New Roman"/>
            </a:endParaRPr>
          </a:p>
          <a:p>
            <a:pPr indent="0" lvl="0" marL="0" rtl="0" algn="l">
              <a:lnSpc>
                <a:spcPct val="74000"/>
              </a:lnSpc>
              <a:spcBef>
                <a:spcPts val="1200"/>
              </a:spcBef>
              <a:spcAft>
                <a:spcPts val="0"/>
              </a:spcAft>
              <a:buClr>
                <a:schemeClr val="dk2"/>
              </a:buClr>
              <a:buSzPts val="3060"/>
              <a:buNone/>
            </a:pPr>
            <a:r>
              <a:t/>
            </a:r>
            <a:endParaRPr sz="2750">
              <a:latin typeface="Times New Roman"/>
              <a:ea typeface="Times New Roman"/>
              <a:cs typeface="Times New Roman"/>
              <a:sym typeface="Times New Roman"/>
            </a:endParaRPr>
          </a:p>
          <a:p>
            <a:pPr indent="-403225" lvl="0" marL="457200" rtl="0" algn="l">
              <a:lnSpc>
                <a:spcPct val="74000"/>
              </a:lnSpc>
              <a:spcBef>
                <a:spcPts val="1200"/>
              </a:spcBef>
              <a:spcAft>
                <a:spcPts val="0"/>
              </a:spcAft>
              <a:buSzPts val="2750"/>
              <a:buFont typeface="Times New Roman"/>
              <a:buChar char="■"/>
            </a:pPr>
            <a:r>
              <a:rPr lang="en-US" sz="2750">
                <a:latin typeface="Times New Roman"/>
                <a:ea typeface="Times New Roman"/>
                <a:cs typeface="Times New Roman"/>
                <a:sym typeface="Times New Roman"/>
              </a:rPr>
              <a:t>Receive schoolwide data and strategies</a:t>
            </a:r>
            <a:endParaRPr sz="2750">
              <a:latin typeface="Times New Roman"/>
              <a:ea typeface="Times New Roman"/>
              <a:cs typeface="Times New Roman"/>
              <a:sym typeface="Times New Roman"/>
            </a:endParaRPr>
          </a:p>
          <a:p>
            <a:pPr indent="-403225" lvl="0" marL="457200" rtl="0" algn="l">
              <a:lnSpc>
                <a:spcPct val="74000"/>
              </a:lnSpc>
              <a:spcBef>
                <a:spcPts val="1200"/>
              </a:spcBef>
              <a:spcAft>
                <a:spcPts val="0"/>
              </a:spcAft>
              <a:buSzPts val="2750"/>
              <a:buFont typeface="Times New Roman"/>
              <a:buChar char="■"/>
            </a:pPr>
            <a:r>
              <a:rPr lang="en-US" sz="2750">
                <a:latin typeface="Times New Roman"/>
                <a:ea typeface="Times New Roman"/>
                <a:cs typeface="Times New Roman"/>
                <a:sym typeface="Times New Roman"/>
              </a:rPr>
              <a:t>Know upcoming school-wide events and dates </a:t>
            </a:r>
            <a:endParaRPr sz="2750">
              <a:latin typeface="Times New Roman"/>
              <a:ea typeface="Times New Roman"/>
              <a:cs typeface="Times New Roman"/>
              <a:sym typeface="Times New Roman"/>
            </a:endParaRPr>
          </a:p>
          <a:p>
            <a:pPr indent="-403225" lvl="0" marL="457200" rtl="0" algn="l">
              <a:lnSpc>
                <a:spcPct val="74000"/>
              </a:lnSpc>
              <a:spcBef>
                <a:spcPts val="1200"/>
              </a:spcBef>
              <a:spcAft>
                <a:spcPts val="0"/>
              </a:spcAft>
              <a:buSzPts val="2750"/>
              <a:buFont typeface="Times New Roman"/>
              <a:buChar char="■"/>
            </a:pPr>
            <a:r>
              <a:rPr lang="en-US" sz="2750">
                <a:latin typeface="Times New Roman"/>
                <a:ea typeface="Times New Roman"/>
                <a:cs typeface="Times New Roman"/>
                <a:sym typeface="Times New Roman"/>
              </a:rPr>
              <a:t>Ask questions or share concerns</a:t>
            </a:r>
            <a:endParaRPr sz="2750">
              <a:latin typeface="Times New Roman"/>
              <a:ea typeface="Times New Roman"/>
              <a:cs typeface="Times New Roman"/>
              <a:sym typeface="Times New Roman"/>
            </a:endParaRPr>
          </a:p>
          <a:p>
            <a:pPr indent="0" lvl="0" marL="0" rtl="0" algn="l">
              <a:lnSpc>
                <a:spcPct val="74000"/>
              </a:lnSpc>
              <a:spcBef>
                <a:spcPts val="1200"/>
              </a:spcBef>
              <a:spcAft>
                <a:spcPts val="0"/>
              </a:spcAft>
              <a:buClr>
                <a:schemeClr val="dk2"/>
              </a:buClr>
              <a:buSzPts val="3060"/>
              <a:buNone/>
            </a:pPr>
            <a:r>
              <a:t/>
            </a:r>
            <a:endParaRPr sz="2750">
              <a:latin typeface="Times New Roman"/>
              <a:ea typeface="Times New Roman"/>
              <a:cs typeface="Times New Roman"/>
              <a:sym typeface="Times New Roman"/>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51" name="Shape 151"/>
        <p:cNvGrpSpPr/>
        <p:nvPr/>
      </p:nvGrpSpPr>
      <p:grpSpPr>
        <a:xfrm>
          <a:off x="0" y="0"/>
          <a:ext cx="0" cy="0"/>
          <a:chOff x="0" y="0"/>
          <a:chExt cx="0" cy="0"/>
        </a:xfrm>
      </p:grpSpPr>
      <p:sp>
        <p:nvSpPr>
          <p:cNvPr id="152" name="Google Shape;152;g1525ae61dff_0_0"/>
          <p:cNvSpPr txBox="1"/>
          <p:nvPr>
            <p:ph type="title"/>
          </p:nvPr>
        </p:nvSpPr>
        <p:spPr>
          <a:xfrm>
            <a:off x="734484" y="209550"/>
            <a:ext cx="11457600" cy="561900"/>
          </a:xfrm>
          <a:prstGeom prst="rect">
            <a:avLst/>
          </a:prstGeom>
          <a:solidFill>
            <a:schemeClr val="accent1"/>
          </a:solidFill>
          <a:ln>
            <a:noFill/>
          </a:ln>
        </p:spPr>
        <p:txBody>
          <a:bodyPr anchorCtr="0" anchor="ctr" bIns="45700" lIns="91425" spcFirstLastPara="1" rIns="91425" wrap="square" tIns="45700">
            <a:normAutofit fontScale="90000"/>
          </a:bodyPr>
          <a:lstStyle/>
          <a:p>
            <a:pPr indent="0" lvl="0" marL="0" rtl="0" algn="ctr">
              <a:lnSpc>
                <a:spcPct val="89000"/>
              </a:lnSpc>
              <a:spcBef>
                <a:spcPts val="0"/>
              </a:spcBef>
              <a:spcAft>
                <a:spcPts val="0"/>
              </a:spcAft>
              <a:buClr>
                <a:schemeClr val="dk1"/>
              </a:buClr>
              <a:buSzPct val="111109"/>
              <a:buFont typeface="Arial"/>
              <a:buNone/>
            </a:pPr>
            <a:r>
              <a:rPr lang="en-US" sz="3959">
                <a:solidFill>
                  <a:schemeClr val="dk1"/>
                </a:solidFill>
              </a:rPr>
              <a:t>Mindful Moment</a:t>
            </a:r>
            <a:endParaRPr/>
          </a:p>
        </p:txBody>
      </p:sp>
      <p:sp>
        <p:nvSpPr>
          <p:cNvPr id="153" name="Google Shape;153;g1525ae61dff_0_0"/>
          <p:cNvSpPr txBox="1"/>
          <p:nvPr>
            <p:ph idx="12" type="sldNum"/>
          </p:nvPr>
        </p:nvSpPr>
        <p:spPr>
          <a:xfrm>
            <a:off x="9472736" y="6453386"/>
            <a:ext cx="1596300" cy="404700"/>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en-US"/>
              <a:t>‹#›</a:t>
            </a:fld>
            <a:endParaRPr/>
          </a:p>
        </p:txBody>
      </p:sp>
      <p:sp>
        <p:nvSpPr>
          <p:cNvPr id="154" name="Google Shape;154;g1525ae61dff_0_0"/>
          <p:cNvSpPr txBox="1"/>
          <p:nvPr>
            <p:ph idx="1" type="body"/>
          </p:nvPr>
        </p:nvSpPr>
        <p:spPr>
          <a:xfrm>
            <a:off x="734485" y="887104"/>
            <a:ext cx="11457600" cy="5761200"/>
          </a:xfrm>
          <a:prstGeom prst="rect">
            <a:avLst/>
          </a:prstGeom>
          <a:noFill/>
          <a:ln>
            <a:noFill/>
          </a:ln>
        </p:spPr>
        <p:txBody>
          <a:bodyPr anchorCtr="0" anchor="t" bIns="45700" lIns="91425" spcFirstLastPara="1" rIns="91425" wrap="square" tIns="45700">
            <a:normAutofit/>
          </a:bodyPr>
          <a:lstStyle/>
          <a:p>
            <a:pPr indent="0" lvl="0" marL="0" rtl="0" algn="l">
              <a:lnSpc>
                <a:spcPct val="74000"/>
              </a:lnSpc>
              <a:spcBef>
                <a:spcPts val="1200"/>
              </a:spcBef>
              <a:spcAft>
                <a:spcPts val="0"/>
              </a:spcAft>
              <a:buClr>
                <a:schemeClr val="dk2"/>
              </a:buClr>
              <a:buSzPts val="3060"/>
              <a:buNone/>
            </a:pPr>
            <a:r>
              <a:t/>
            </a:r>
            <a:endParaRPr sz="2350">
              <a:latin typeface="Times New Roman"/>
              <a:ea typeface="Times New Roman"/>
              <a:cs typeface="Times New Roman"/>
              <a:sym typeface="Times New Roman"/>
            </a:endParaRPr>
          </a:p>
          <a:p>
            <a:pPr indent="0" lvl="0" marL="0" rtl="0" algn="l">
              <a:lnSpc>
                <a:spcPct val="74000"/>
              </a:lnSpc>
              <a:spcBef>
                <a:spcPts val="1200"/>
              </a:spcBef>
              <a:spcAft>
                <a:spcPts val="0"/>
              </a:spcAft>
              <a:buClr>
                <a:schemeClr val="dk2"/>
              </a:buClr>
              <a:buSzPts val="3060"/>
              <a:buNone/>
            </a:pPr>
            <a:r>
              <a:t/>
            </a:r>
            <a:endParaRPr sz="2750">
              <a:latin typeface="Times New Roman"/>
              <a:ea typeface="Times New Roman"/>
              <a:cs typeface="Times New Roman"/>
              <a:sym typeface="Times New Roman"/>
            </a:endParaRPr>
          </a:p>
        </p:txBody>
      </p:sp>
      <p:pic>
        <p:nvPicPr>
          <p:cNvPr id="155" name="Google Shape;155;g1525ae61dff_0_0"/>
          <p:cNvPicPr preferRelativeResize="0"/>
          <p:nvPr/>
        </p:nvPicPr>
        <p:blipFill rotWithShape="1">
          <a:blip r:embed="rId3">
            <a:alphaModFix/>
          </a:blip>
          <a:srcRect b="0" l="0" r="0" t="0"/>
          <a:stretch/>
        </p:blipFill>
        <p:spPr>
          <a:xfrm>
            <a:off x="2808263" y="1121075"/>
            <a:ext cx="6575476" cy="5293250"/>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60" name="Shape 160"/>
        <p:cNvGrpSpPr/>
        <p:nvPr/>
      </p:nvGrpSpPr>
      <p:grpSpPr>
        <a:xfrm>
          <a:off x="0" y="0"/>
          <a:ext cx="0" cy="0"/>
          <a:chOff x="0" y="0"/>
          <a:chExt cx="0" cy="0"/>
        </a:xfrm>
      </p:grpSpPr>
      <p:sp>
        <p:nvSpPr>
          <p:cNvPr id="161" name="Google Shape;161;g1525ae61dff_0_28"/>
          <p:cNvSpPr txBox="1"/>
          <p:nvPr>
            <p:ph type="title"/>
          </p:nvPr>
        </p:nvSpPr>
        <p:spPr>
          <a:xfrm>
            <a:off x="734484" y="209550"/>
            <a:ext cx="11457600" cy="561900"/>
          </a:xfrm>
          <a:prstGeom prst="rect">
            <a:avLst/>
          </a:prstGeom>
          <a:solidFill>
            <a:schemeClr val="accent1"/>
          </a:solidFill>
          <a:ln>
            <a:noFill/>
          </a:ln>
        </p:spPr>
        <p:txBody>
          <a:bodyPr anchorCtr="0" anchor="ctr" bIns="45700" lIns="91425" spcFirstLastPara="1" rIns="91425" wrap="square" tIns="45700">
            <a:normAutofit fontScale="90000"/>
          </a:bodyPr>
          <a:lstStyle/>
          <a:p>
            <a:pPr indent="0" lvl="0" marL="0" rtl="0" algn="ctr">
              <a:lnSpc>
                <a:spcPct val="89000"/>
              </a:lnSpc>
              <a:spcBef>
                <a:spcPts val="0"/>
              </a:spcBef>
              <a:spcAft>
                <a:spcPts val="0"/>
              </a:spcAft>
              <a:buClr>
                <a:schemeClr val="dk1"/>
              </a:buClr>
              <a:buSzPct val="111109"/>
              <a:buFont typeface="Arial"/>
              <a:buNone/>
            </a:pPr>
            <a:r>
              <a:rPr lang="en-US" sz="3959">
                <a:solidFill>
                  <a:schemeClr val="dk1"/>
                </a:solidFill>
              </a:rPr>
              <a:t>Parent Involvement and Engagement</a:t>
            </a:r>
            <a:endParaRPr/>
          </a:p>
        </p:txBody>
      </p:sp>
      <p:sp>
        <p:nvSpPr>
          <p:cNvPr id="162" name="Google Shape;162;g1525ae61dff_0_28"/>
          <p:cNvSpPr txBox="1"/>
          <p:nvPr>
            <p:ph idx="12" type="sldNum"/>
          </p:nvPr>
        </p:nvSpPr>
        <p:spPr>
          <a:xfrm>
            <a:off x="9472736" y="6453386"/>
            <a:ext cx="1596300" cy="404700"/>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en-US"/>
              <a:t>‹#›</a:t>
            </a:fld>
            <a:endParaRPr/>
          </a:p>
        </p:txBody>
      </p:sp>
      <p:sp>
        <p:nvSpPr>
          <p:cNvPr id="163" name="Google Shape;163;g1525ae61dff_0_28"/>
          <p:cNvSpPr txBox="1"/>
          <p:nvPr>
            <p:ph idx="1" type="body"/>
          </p:nvPr>
        </p:nvSpPr>
        <p:spPr>
          <a:xfrm>
            <a:off x="734475" y="818663"/>
            <a:ext cx="11457600" cy="5628300"/>
          </a:xfrm>
          <a:prstGeom prst="rect">
            <a:avLst/>
          </a:prstGeom>
          <a:noFill/>
          <a:ln>
            <a:noFill/>
          </a:ln>
        </p:spPr>
        <p:txBody>
          <a:bodyPr anchorCtr="0" anchor="t" bIns="45700" lIns="91425" spcFirstLastPara="1" rIns="91425" wrap="square" tIns="45700">
            <a:normAutofit/>
          </a:bodyPr>
          <a:lstStyle/>
          <a:p>
            <a:pPr indent="0" lvl="0" marL="0" rtl="0" algn="l">
              <a:lnSpc>
                <a:spcPct val="74000"/>
              </a:lnSpc>
              <a:spcBef>
                <a:spcPts val="1200"/>
              </a:spcBef>
              <a:spcAft>
                <a:spcPts val="0"/>
              </a:spcAft>
              <a:buSzPts val="1800"/>
              <a:buNone/>
            </a:pPr>
            <a:r>
              <a:t/>
            </a:r>
            <a:endParaRPr b="1" sz="1200">
              <a:solidFill>
                <a:schemeClr val="dk1"/>
              </a:solidFill>
              <a:latin typeface="Times New Roman"/>
              <a:ea typeface="Times New Roman"/>
              <a:cs typeface="Times New Roman"/>
              <a:sym typeface="Times New Roman"/>
            </a:endParaRPr>
          </a:p>
          <a:p>
            <a:pPr indent="0" lvl="0" marL="0" rtl="0" algn="l">
              <a:lnSpc>
                <a:spcPct val="74000"/>
              </a:lnSpc>
              <a:spcBef>
                <a:spcPts val="1200"/>
              </a:spcBef>
              <a:spcAft>
                <a:spcPts val="0"/>
              </a:spcAft>
              <a:buClr>
                <a:schemeClr val="dk1"/>
              </a:buClr>
              <a:buSzPts val="1100"/>
              <a:buFont typeface="Arial"/>
              <a:buNone/>
            </a:pPr>
            <a:r>
              <a:rPr b="1" lang="en-US" sz="2500">
                <a:solidFill>
                  <a:schemeClr val="dk1"/>
                </a:solidFill>
                <a:latin typeface="Times New Roman"/>
                <a:ea typeface="Times New Roman"/>
                <a:cs typeface="Times New Roman"/>
                <a:sym typeface="Times New Roman"/>
              </a:rPr>
              <a:t>Goal:</a:t>
            </a:r>
            <a:endParaRPr sz="2500">
              <a:solidFill>
                <a:schemeClr val="dk1"/>
              </a:solidFill>
              <a:latin typeface="Times New Roman"/>
              <a:ea typeface="Times New Roman"/>
              <a:cs typeface="Times New Roman"/>
              <a:sym typeface="Times New Roman"/>
            </a:endParaRPr>
          </a:p>
          <a:p>
            <a:pPr indent="0" lvl="0" marL="0" rtl="0" algn="l">
              <a:lnSpc>
                <a:spcPct val="74000"/>
              </a:lnSpc>
              <a:spcBef>
                <a:spcPts val="1200"/>
              </a:spcBef>
              <a:spcAft>
                <a:spcPts val="0"/>
              </a:spcAft>
              <a:buSzPts val="1800"/>
              <a:buNone/>
            </a:pPr>
            <a:r>
              <a:rPr lang="en-US" sz="2500">
                <a:solidFill>
                  <a:schemeClr val="dk1"/>
                </a:solidFill>
                <a:latin typeface="Times New Roman"/>
                <a:ea typeface="Times New Roman"/>
                <a:cs typeface="Times New Roman"/>
                <a:sym typeface="Times New Roman"/>
              </a:rPr>
              <a:t>Increase parental participation in school programs to 45 or more parents per event and 2,500 volunteer hours as measured by sign in sheets and volunteer logs.</a:t>
            </a:r>
            <a:endParaRPr sz="2500">
              <a:solidFill>
                <a:schemeClr val="dk1"/>
              </a:solidFill>
              <a:latin typeface="Times New Roman"/>
              <a:ea typeface="Times New Roman"/>
              <a:cs typeface="Times New Roman"/>
              <a:sym typeface="Times New Roman"/>
            </a:endParaRPr>
          </a:p>
          <a:p>
            <a:pPr indent="0" lvl="0" marL="0" rtl="0" algn="l">
              <a:lnSpc>
                <a:spcPct val="74000"/>
              </a:lnSpc>
              <a:spcBef>
                <a:spcPts val="1200"/>
              </a:spcBef>
              <a:spcAft>
                <a:spcPts val="0"/>
              </a:spcAft>
              <a:buSzPts val="1800"/>
              <a:buNone/>
            </a:pPr>
            <a:r>
              <a:t/>
            </a:r>
            <a:endParaRPr sz="1200">
              <a:solidFill>
                <a:schemeClr val="dk1"/>
              </a:solidFill>
              <a:latin typeface="Times New Roman"/>
              <a:ea typeface="Times New Roman"/>
              <a:cs typeface="Times New Roman"/>
              <a:sym typeface="Times New Roman"/>
            </a:endParaRPr>
          </a:p>
          <a:p>
            <a:pPr indent="0" lvl="0" marL="0" rtl="0" algn="l">
              <a:lnSpc>
                <a:spcPct val="74000"/>
              </a:lnSpc>
              <a:spcBef>
                <a:spcPts val="1200"/>
              </a:spcBef>
              <a:spcAft>
                <a:spcPts val="0"/>
              </a:spcAft>
              <a:buSzPts val="1800"/>
              <a:buNone/>
            </a:pPr>
            <a:r>
              <a:t/>
            </a:r>
            <a:endParaRPr sz="1200">
              <a:solidFill>
                <a:schemeClr val="dk1"/>
              </a:solidFill>
              <a:latin typeface="Times New Roman"/>
              <a:ea typeface="Times New Roman"/>
              <a:cs typeface="Times New Roman"/>
              <a:sym typeface="Times New Roman"/>
            </a:endParaRPr>
          </a:p>
          <a:p>
            <a:pPr indent="0" lvl="0" marL="0" rtl="0" algn="l">
              <a:lnSpc>
                <a:spcPct val="74000"/>
              </a:lnSpc>
              <a:spcBef>
                <a:spcPts val="1200"/>
              </a:spcBef>
              <a:spcAft>
                <a:spcPts val="0"/>
              </a:spcAft>
              <a:buSzPts val="1800"/>
              <a:buNone/>
            </a:pPr>
            <a:r>
              <a:t/>
            </a:r>
            <a:endParaRPr sz="1200">
              <a:solidFill>
                <a:schemeClr val="dk1"/>
              </a:solidFill>
              <a:latin typeface="Times New Roman"/>
              <a:ea typeface="Times New Roman"/>
              <a:cs typeface="Times New Roman"/>
              <a:sym typeface="Times New Roman"/>
            </a:endParaRPr>
          </a:p>
          <a:p>
            <a:pPr indent="0" lvl="0" marL="0" rtl="0" algn="l">
              <a:lnSpc>
                <a:spcPct val="74000"/>
              </a:lnSpc>
              <a:spcBef>
                <a:spcPts val="1200"/>
              </a:spcBef>
              <a:spcAft>
                <a:spcPts val="0"/>
              </a:spcAft>
              <a:buClr>
                <a:schemeClr val="dk1"/>
              </a:buClr>
              <a:buSzPts val="1100"/>
              <a:buFont typeface="Arial"/>
              <a:buNone/>
            </a:pPr>
            <a:r>
              <a:t/>
            </a:r>
            <a:endParaRPr sz="1200">
              <a:solidFill>
                <a:schemeClr val="dk1"/>
              </a:solidFill>
              <a:latin typeface="Times New Roman"/>
              <a:ea typeface="Times New Roman"/>
              <a:cs typeface="Times New Roman"/>
              <a:sym typeface="Times New Roman"/>
            </a:endParaRPr>
          </a:p>
        </p:txBody>
      </p:sp>
      <p:pic>
        <p:nvPicPr>
          <p:cNvPr id="164" name="Google Shape;164;g1525ae61dff_0_28"/>
          <p:cNvPicPr preferRelativeResize="0"/>
          <p:nvPr/>
        </p:nvPicPr>
        <p:blipFill rotWithShape="1">
          <a:blip r:embed="rId3">
            <a:alphaModFix/>
          </a:blip>
          <a:srcRect b="0" l="0" r="0" t="0"/>
          <a:stretch/>
        </p:blipFill>
        <p:spPr>
          <a:xfrm>
            <a:off x="3733800" y="2400311"/>
            <a:ext cx="4724400" cy="3635573"/>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69" name="Shape 169"/>
        <p:cNvGrpSpPr/>
        <p:nvPr/>
      </p:nvGrpSpPr>
      <p:grpSpPr>
        <a:xfrm>
          <a:off x="0" y="0"/>
          <a:ext cx="0" cy="0"/>
          <a:chOff x="0" y="0"/>
          <a:chExt cx="0" cy="0"/>
        </a:xfrm>
      </p:grpSpPr>
      <p:sp>
        <p:nvSpPr>
          <p:cNvPr id="170" name="Google Shape;170;g14720f6d2f4_0_593"/>
          <p:cNvSpPr txBox="1"/>
          <p:nvPr>
            <p:ph type="title"/>
          </p:nvPr>
        </p:nvSpPr>
        <p:spPr>
          <a:xfrm>
            <a:off x="734484" y="209550"/>
            <a:ext cx="11457600" cy="561900"/>
          </a:xfrm>
          <a:prstGeom prst="rect">
            <a:avLst/>
          </a:prstGeom>
          <a:solidFill>
            <a:schemeClr val="accent1"/>
          </a:solidFill>
          <a:ln>
            <a:noFill/>
          </a:ln>
        </p:spPr>
        <p:txBody>
          <a:bodyPr anchorCtr="0" anchor="ctr" bIns="45700" lIns="91425" spcFirstLastPara="1" rIns="91425" wrap="square" tIns="45700">
            <a:noAutofit/>
          </a:bodyPr>
          <a:lstStyle/>
          <a:p>
            <a:pPr indent="0" lvl="0" marL="0" rtl="0" algn="ctr">
              <a:lnSpc>
                <a:spcPct val="89000"/>
              </a:lnSpc>
              <a:spcBef>
                <a:spcPts val="0"/>
              </a:spcBef>
              <a:spcAft>
                <a:spcPts val="0"/>
              </a:spcAft>
              <a:buClr>
                <a:schemeClr val="dk1"/>
              </a:buClr>
              <a:buSzPts val="3959"/>
              <a:buFont typeface="Arial"/>
              <a:buNone/>
            </a:pPr>
            <a:r>
              <a:rPr lang="en-US" sz="3363">
                <a:solidFill>
                  <a:schemeClr val="dk1"/>
                </a:solidFill>
              </a:rPr>
              <a:t>Parent Ambassadors Update </a:t>
            </a:r>
            <a:endParaRPr sz="3759"/>
          </a:p>
        </p:txBody>
      </p:sp>
      <p:sp>
        <p:nvSpPr>
          <p:cNvPr id="171" name="Google Shape;171;g14720f6d2f4_0_593"/>
          <p:cNvSpPr txBox="1"/>
          <p:nvPr>
            <p:ph idx="12" type="sldNum"/>
          </p:nvPr>
        </p:nvSpPr>
        <p:spPr>
          <a:xfrm>
            <a:off x="9472736" y="6453386"/>
            <a:ext cx="1596300" cy="404700"/>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en-US"/>
              <a:t>‹#›</a:t>
            </a:fld>
            <a:endParaRPr/>
          </a:p>
        </p:txBody>
      </p:sp>
      <p:sp>
        <p:nvSpPr>
          <p:cNvPr id="172" name="Google Shape;172;g14720f6d2f4_0_593"/>
          <p:cNvSpPr txBox="1"/>
          <p:nvPr>
            <p:ph idx="1" type="body"/>
          </p:nvPr>
        </p:nvSpPr>
        <p:spPr>
          <a:xfrm>
            <a:off x="734475" y="771450"/>
            <a:ext cx="11457600" cy="5884200"/>
          </a:xfrm>
          <a:prstGeom prst="rect">
            <a:avLst/>
          </a:prstGeom>
          <a:noFill/>
          <a:ln>
            <a:noFill/>
          </a:ln>
        </p:spPr>
        <p:txBody>
          <a:bodyPr anchorCtr="0" anchor="t" bIns="45700" lIns="91425" spcFirstLastPara="1" rIns="91425" wrap="square" tIns="45700">
            <a:normAutofit/>
          </a:bodyPr>
          <a:lstStyle/>
          <a:p>
            <a:pPr indent="0" lvl="0" marL="0" rtl="0" algn="l">
              <a:lnSpc>
                <a:spcPct val="74000"/>
              </a:lnSpc>
              <a:spcBef>
                <a:spcPts val="1200"/>
              </a:spcBef>
              <a:spcAft>
                <a:spcPts val="0"/>
              </a:spcAft>
              <a:buSzPts val="1800"/>
              <a:buNone/>
            </a:pPr>
            <a:r>
              <a:t/>
            </a:r>
            <a:endParaRPr sz="3650">
              <a:latin typeface="Times New Roman"/>
              <a:ea typeface="Times New Roman"/>
              <a:cs typeface="Times New Roman"/>
              <a:sym typeface="Times New Roman"/>
            </a:endParaRPr>
          </a:p>
          <a:p>
            <a:pPr indent="0" lvl="0" marL="0" rtl="0" algn="l">
              <a:lnSpc>
                <a:spcPct val="74000"/>
              </a:lnSpc>
              <a:spcBef>
                <a:spcPts val="0"/>
              </a:spcBef>
              <a:spcAft>
                <a:spcPts val="0"/>
              </a:spcAft>
              <a:buSzPts val="1800"/>
              <a:buNone/>
            </a:pPr>
            <a:r>
              <a:t/>
            </a:r>
            <a:endParaRPr sz="3650">
              <a:latin typeface="Times New Roman"/>
              <a:ea typeface="Times New Roman"/>
              <a:cs typeface="Times New Roman"/>
              <a:sym typeface="Times New Roman"/>
            </a:endParaRPr>
          </a:p>
        </p:txBody>
      </p:sp>
      <p:sp>
        <p:nvSpPr>
          <p:cNvPr id="173" name="Google Shape;173;g14720f6d2f4_0_593"/>
          <p:cNvSpPr txBox="1"/>
          <p:nvPr>
            <p:ph idx="10" type="dt"/>
          </p:nvPr>
        </p:nvSpPr>
        <p:spPr>
          <a:xfrm>
            <a:off x="926824" y="6251079"/>
            <a:ext cx="1881300" cy="4047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1400"/>
              <a:buNone/>
            </a:pPr>
            <a:r>
              <a:rPr lang="en-US"/>
              <a:t>SY 2021-2022</a:t>
            </a:r>
            <a:endParaRPr/>
          </a:p>
        </p:txBody>
      </p:sp>
      <p:pic>
        <p:nvPicPr>
          <p:cNvPr id="174" name="Google Shape;174;g14720f6d2f4_0_593"/>
          <p:cNvPicPr preferRelativeResize="0"/>
          <p:nvPr/>
        </p:nvPicPr>
        <p:blipFill rotWithShape="1">
          <a:blip r:embed="rId3">
            <a:alphaModFix/>
          </a:blip>
          <a:srcRect b="0" l="0" r="0" t="0"/>
          <a:stretch/>
        </p:blipFill>
        <p:spPr>
          <a:xfrm>
            <a:off x="1236625" y="897943"/>
            <a:ext cx="10453300" cy="5226650"/>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Crop">
  <a:themeElements>
    <a:clrScheme name="Crop">
      <a:dk1>
        <a:srgbClr val="000000"/>
      </a:dk1>
      <a:lt1>
        <a:srgbClr val="FFFFFF"/>
      </a:lt1>
      <a:dk2>
        <a:srgbClr val="1A2E40"/>
      </a:dk2>
      <a:lt2>
        <a:srgbClr val="EBE7DD"/>
      </a:lt2>
      <a:accent1>
        <a:srgbClr val="69A1AB"/>
      </a:accent1>
      <a:accent2>
        <a:srgbClr val="F2C418"/>
      </a:accent2>
      <a:accent3>
        <a:srgbClr val="87492C"/>
      </a:accent3>
      <a:accent4>
        <a:srgbClr val="4A845E"/>
      </a:accent4>
      <a:accent5>
        <a:srgbClr val="DC9528"/>
      </a:accent5>
      <a:accent6>
        <a:srgbClr val="9A5D78"/>
      </a:accent6>
      <a:hlink>
        <a:srgbClr val="66C8E3"/>
      </a:hlink>
      <a:folHlink>
        <a:srgbClr val="B162A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2020-08-26T01:41:28Z</dcterms:created>
  <dc:creator>Ballard, Ladaisha L.</dc:creator>
</cp:coreProperties>
</file>